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handoutMasterIdLst>
    <p:handoutMasterId r:id="rId15"/>
  </p:handoutMasterIdLst>
  <p:sldIdLst>
    <p:sldId id="256" r:id="rId2"/>
    <p:sldId id="257" r:id="rId3"/>
    <p:sldId id="258" r:id="rId4"/>
    <p:sldId id="259" r:id="rId5"/>
    <p:sldId id="260" r:id="rId6"/>
    <p:sldId id="261" r:id="rId7"/>
    <p:sldId id="262" r:id="rId8"/>
    <p:sldId id="267" r:id="rId9"/>
    <p:sldId id="268" r:id="rId10"/>
    <p:sldId id="263" r:id="rId11"/>
    <p:sldId id="266" r:id="rId12"/>
    <p:sldId id="265" r:id="rId13"/>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6" autoAdjust="0"/>
    <p:restoredTop sz="78637" autoAdjust="0"/>
  </p:normalViewPr>
  <p:slideViewPr>
    <p:cSldViewPr snapToGrid="0" showGuides="1">
      <p:cViewPr>
        <p:scale>
          <a:sx n="69" d="100"/>
          <a:sy n="69" d="100"/>
        </p:scale>
        <p:origin x="780" y="48"/>
      </p:cViewPr>
      <p:guideLst>
        <p:guide pos="3840"/>
        <p:guide orient="horz" pos="2500"/>
        <p:guide pos="4951"/>
      </p:guideLst>
    </p:cSldViewPr>
  </p:slideViewPr>
  <p:notesTextViewPr>
    <p:cViewPr>
      <p:scale>
        <a:sx n="1" d="1"/>
        <a:sy n="1" d="1"/>
      </p:scale>
      <p:origin x="0" y="0"/>
    </p:cViewPr>
  </p:notesTextViewPr>
  <p:notesViewPr>
    <p:cSldViewPr snapToGrid="0">
      <p:cViewPr varScale="1">
        <p:scale>
          <a:sx n="86" d="100"/>
          <a:sy n="86" d="100"/>
        </p:scale>
        <p:origin x="301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A013A81-3DCA-48FF-B1B3-A7C975A2780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A1C77BA0-3528-427C-9BE2-79D49213FF4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F3E6920-339A-4441-8A6C-3484E094FCE0}" type="datetime1">
              <a:rPr lang="en-GB" smtClean="0"/>
              <a:t>31/08/2023</a:t>
            </a:fld>
            <a:endParaRPr lang="en-GB"/>
          </a:p>
        </p:txBody>
      </p:sp>
      <p:sp>
        <p:nvSpPr>
          <p:cNvPr id="4" name="Footer Placeholder 3">
            <a:extLst>
              <a:ext uri="{FF2B5EF4-FFF2-40B4-BE49-F238E27FC236}">
                <a16:creationId xmlns:a16="http://schemas.microsoft.com/office/drawing/2014/main" id="{29A05A8F-DB20-403E-B1F6-934526320FE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A1B1CAF2-EBF9-46DA-A085-6592F73308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40DF807-07AB-4E04-861A-CD3923A871F5}" type="slidenum">
              <a:rPr lang="en-GB" smtClean="0"/>
              <a:t>‹#›</a:t>
            </a:fld>
            <a:endParaRPr lang="en-GB"/>
          </a:p>
        </p:txBody>
      </p:sp>
    </p:spTree>
    <p:extLst>
      <p:ext uri="{BB962C8B-B14F-4D97-AF65-F5344CB8AC3E}">
        <p14:creationId xmlns:p14="http://schemas.microsoft.com/office/powerpoint/2010/main" val="24437683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A2F888-F08B-4108-9520-3E4036971D9E}" type="datetime1">
              <a:rPr lang="en-GB" noProof="0" smtClean="0"/>
              <a:pPr/>
              <a:t>29/08/2023</a:t>
            </a:fld>
            <a:endParaRPr lang="en-GB"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3D78A92-0141-4330-8F3E-FAADFAC23844}" type="slidenum">
              <a:rPr lang="en-GB" noProof="0" smtClean="0"/>
              <a:t>‹#›</a:t>
            </a:fld>
            <a:endParaRPr lang="en-GB" noProof="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nationalgrid.com/stories/energy-explained/what-is-net-zero"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en-GB" dirty="0"/>
              <a:t>Net Zero refers to the legally binding strategy to turn the UK into a country that emits less greenhouse gases than they remove from the atmosphere. My presentation will be explaining what this means, why it is important, the steps the UK and other countries have taken already, evaluating the UKs progress and will end with answering the question of whether they will reach their target.</a:t>
            </a:r>
          </a:p>
          <a:p>
            <a:pPr rtl="0"/>
            <a:endParaRPr lang="en-GB" dirty="0"/>
          </a:p>
          <a:p>
            <a:pPr rtl="0"/>
            <a:r>
              <a:rPr lang="en-GB" dirty="0"/>
              <a:t>My objective today is first to bring greater awareness of this topic, help to explain why you should care and what actions you can take. Then end with providing you with hope for the future. </a:t>
            </a:r>
          </a:p>
        </p:txBody>
      </p:sp>
      <p:sp>
        <p:nvSpPr>
          <p:cNvPr id="4" name="Slide Number Placeholder 3"/>
          <p:cNvSpPr>
            <a:spLocks noGrp="1"/>
          </p:cNvSpPr>
          <p:nvPr>
            <p:ph type="sldNum" sz="quarter" idx="5"/>
          </p:nvPr>
        </p:nvSpPr>
        <p:spPr/>
        <p:txBody>
          <a:bodyPr rtlCol="0"/>
          <a:lstStyle/>
          <a:p>
            <a:pPr rtl="0"/>
            <a:fld id="{53D78A92-0141-4330-8F3E-FAADFAC23844}" type="slidenum">
              <a:rPr lang="en-GB" smtClean="0"/>
              <a:t>1</a:t>
            </a:fld>
            <a:endParaRPr lang="en-GB"/>
          </a:p>
        </p:txBody>
      </p:sp>
    </p:spTree>
    <p:extLst>
      <p:ext uri="{BB962C8B-B14F-4D97-AF65-F5344CB8AC3E}">
        <p14:creationId xmlns:p14="http://schemas.microsoft.com/office/powerpoint/2010/main" val="663517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53D78A92-0141-4330-8F3E-FAADFAC23844}" type="slidenum">
              <a:rPr lang="en-GB" smtClean="0"/>
              <a:t>12</a:t>
            </a:fld>
            <a:endParaRPr lang="en-GB"/>
          </a:p>
        </p:txBody>
      </p:sp>
    </p:spTree>
    <p:extLst>
      <p:ext uri="{BB962C8B-B14F-4D97-AF65-F5344CB8AC3E}">
        <p14:creationId xmlns:p14="http://schemas.microsoft.com/office/powerpoint/2010/main" val="477817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dirty="0"/>
          </a:p>
        </p:txBody>
      </p:sp>
      <p:sp>
        <p:nvSpPr>
          <p:cNvPr id="4" name="Slide Number Placeholder 3"/>
          <p:cNvSpPr>
            <a:spLocks noGrp="1"/>
          </p:cNvSpPr>
          <p:nvPr>
            <p:ph type="sldNum" sz="quarter" idx="5"/>
          </p:nvPr>
        </p:nvSpPr>
        <p:spPr/>
        <p:txBody>
          <a:bodyPr rtlCol="0"/>
          <a:lstStyle/>
          <a:p>
            <a:pPr rtl="0"/>
            <a:fld id="{53D78A92-0141-4330-8F3E-FAADFAC23844}" type="slidenum">
              <a:rPr lang="en-GB" smtClean="0"/>
              <a:t>2</a:t>
            </a:fld>
            <a:endParaRPr lang="en-GB"/>
          </a:p>
        </p:txBody>
      </p:sp>
    </p:spTree>
    <p:extLst>
      <p:ext uri="{BB962C8B-B14F-4D97-AF65-F5344CB8AC3E}">
        <p14:creationId xmlns:p14="http://schemas.microsoft.com/office/powerpoint/2010/main" val="2222083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en-GB" dirty="0"/>
              <a:t>Growing up in the 21</a:t>
            </a:r>
            <a:r>
              <a:rPr lang="en-GB" baseline="30000" dirty="0"/>
              <a:t>st</a:t>
            </a:r>
            <a:r>
              <a:rPr lang="en-GB" dirty="0"/>
              <a:t> century, the threats of climate change was widely known but there was a lack of urgency, investment and bravery from governments and Multinational corporation to limit how much the planet was warming up. It was only after the Kyoto protocol was put into action in 2005 after 7-8 years of negotiations that action started to occur. Part of United Nations,</a:t>
            </a:r>
            <a:r>
              <a:rPr lang="en-GB" b="0" i="0" dirty="0">
                <a:solidFill>
                  <a:srgbClr val="454545"/>
                </a:solidFill>
                <a:effectLst/>
                <a:latin typeface="Roboto" panose="02000000000000000000" pitchFamily="2" charset="0"/>
              </a:rPr>
              <a:t> It aimed to reduce the industrialized countries' overall emissions of carbon dioxide and other greenhouse gases by at least 5 per cent below the 1990 levels in the commitment period of 2008 to 2012. How many countries signed it? 55. USA never joined, Canada left. Mainly European countries and Australia. </a:t>
            </a:r>
          </a:p>
          <a:p>
            <a:pPr rtl="0"/>
            <a:endParaRPr lang="en-GB" b="0" i="0" dirty="0">
              <a:solidFill>
                <a:srgbClr val="454545"/>
              </a:solidFill>
              <a:effectLst/>
              <a:latin typeface="Roboto" panose="02000000000000000000" pitchFamily="2" charset="0"/>
            </a:endParaRPr>
          </a:p>
          <a:p>
            <a:pPr rtl="0"/>
            <a:r>
              <a:rPr lang="en-GB" b="0" i="0" dirty="0">
                <a:solidFill>
                  <a:srgbClr val="454545"/>
                </a:solidFill>
                <a:effectLst/>
                <a:latin typeface="Roboto" panose="02000000000000000000" pitchFamily="2" charset="0"/>
              </a:rPr>
              <a:t>The new agreement was created in 2015 called</a:t>
            </a:r>
            <a:r>
              <a:rPr lang="en-GB" b="0" i="0" dirty="0">
                <a:solidFill>
                  <a:srgbClr val="222222"/>
                </a:solidFill>
                <a:effectLst/>
                <a:latin typeface="TheinhardtRegular"/>
              </a:rPr>
              <a:t> the “Paris Treaty”.  First time included a specific goal for limiting global warming to significantly below 2°C, with a target of preferably 1.5°C compared to the pre-industrial level of 1750. The Paris Agreement states that all signatories – not just industrial countries as in the case of the Kyoto Protocol – must commit to binding targets for CO₂ reduction, a steadily increasing ambition and the net-zero target. How many countries signed it? 193. 98% of emissions </a:t>
            </a:r>
          </a:p>
          <a:p>
            <a:pPr rtl="0"/>
            <a:endParaRPr lang="en-GB" b="0" i="0" dirty="0">
              <a:solidFill>
                <a:srgbClr val="222222"/>
              </a:solidFill>
              <a:effectLst/>
              <a:latin typeface="TheinhardtRegular"/>
            </a:endParaRPr>
          </a:p>
          <a:p>
            <a:pPr rtl="0"/>
            <a:r>
              <a:rPr lang="en-GB" dirty="0"/>
              <a:t>What does those temperature means for the planet?</a:t>
            </a:r>
          </a:p>
          <a:p>
            <a:pPr rtl="0"/>
            <a:endParaRPr lang="en-GB" dirty="0"/>
          </a:p>
        </p:txBody>
      </p:sp>
      <p:sp>
        <p:nvSpPr>
          <p:cNvPr id="4" name="Slide Number Placeholder 3"/>
          <p:cNvSpPr>
            <a:spLocks noGrp="1"/>
          </p:cNvSpPr>
          <p:nvPr>
            <p:ph type="sldNum" sz="quarter" idx="5"/>
          </p:nvPr>
        </p:nvSpPr>
        <p:spPr/>
        <p:txBody>
          <a:bodyPr rtlCol="0"/>
          <a:lstStyle/>
          <a:p>
            <a:pPr rtl="0"/>
            <a:fld id="{53D78A92-0141-4330-8F3E-FAADFAC23844}" type="slidenum">
              <a:rPr lang="en-GB" smtClean="0"/>
              <a:t>3</a:t>
            </a:fld>
            <a:endParaRPr lang="en-GB"/>
          </a:p>
        </p:txBody>
      </p:sp>
    </p:spTree>
    <p:extLst>
      <p:ext uri="{BB962C8B-B14F-4D97-AF65-F5344CB8AC3E}">
        <p14:creationId xmlns:p14="http://schemas.microsoft.com/office/powerpoint/2010/main" val="3655801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solidFill>
                  <a:srgbClr val="808080"/>
                </a:solidFill>
                <a:effectLst/>
                <a:latin typeface="JetBrains Mono"/>
              </a:rPr>
              <a:t>###Mtoe(megatonne of oil equivalent)</a:t>
            </a:r>
            <a:br>
              <a:rPr lang="en-GB" sz="1800" dirty="0">
                <a:solidFill>
                  <a:srgbClr val="808080"/>
                </a:solidFill>
                <a:effectLst/>
                <a:latin typeface="JetBrains Mono"/>
              </a:rPr>
            </a:br>
            <a:br>
              <a:rPr lang="en-GB" sz="1800" dirty="0">
                <a:solidFill>
                  <a:srgbClr val="808080"/>
                </a:solidFill>
                <a:effectLst/>
                <a:latin typeface="JetBrains Mono"/>
              </a:rPr>
            </a:br>
            <a:r>
              <a:rPr lang="en-GB" sz="1800" dirty="0">
                <a:solidFill>
                  <a:srgbClr val="808080"/>
                </a:solidFill>
                <a:effectLst/>
                <a:latin typeface="JetBrains Mono"/>
              </a:rPr>
              <a:t>##For context 1 </a:t>
            </a:r>
            <a:r>
              <a:rPr lang="en-GB" sz="1800" dirty="0" err="1">
                <a:solidFill>
                  <a:srgbClr val="808080"/>
                </a:solidFill>
                <a:effectLst/>
                <a:latin typeface="JetBrains Mono"/>
              </a:rPr>
              <a:t>mtoe</a:t>
            </a:r>
            <a:r>
              <a:rPr lang="en-GB" sz="1800" dirty="0">
                <a:solidFill>
                  <a:srgbClr val="808080"/>
                </a:solidFill>
                <a:effectLst/>
                <a:latin typeface="JetBrains Mono"/>
              </a:rPr>
              <a:t> = 42 petajoules (42 x 10^15 J)</a:t>
            </a:r>
            <a:br>
              <a:rPr lang="en-GB" sz="1800" dirty="0">
                <a:solidFill>
                  <a:srgbClr val="808080"/>
                </a:solidFill>
                <a:effectLst/>
                <a:latin typeface="JetBrains Mono"/>
              </a:rPr>
            </a:br>
            <a:r>
              <a:rPr lang="en-GB" sz="1800" dirty="0">
                <a:solidFill>
                  <a:srgbClr val="808080"/>
                </a:solidFill>
                <a:effectLst/>
                <a:latin typeface="JetBrains Mono"/>
              </a:rPr>
              <a:t>## 1 </a:t>
            </a:r>
            <a:r>
              <a:rPr lang="en-GB" sz="1800" dirty="0" err="1">
                <a:solidFill>
                  <a:srgbClr val="808080"/>
                </a:solidFill>
                <a:effectLst/>
                <a:latin typeface="JetBrains Mono"/>
              </a:rPr>
              <a:t>pj</a:t>
            </a:r>
            <a:r>
              <a:rPr lang="en-GB" sz="1800" dirty="0">
                <a:solidFill>
                  <a:srgbClr val="808080"/>
                </a:solidFill>
                <a:effectLst/>
                <a:latin typeface="JetBrains Mono"/>
              </a:rPr>
              <a:t> = 0.2778 </a:t>
            </a:r>
            <a:r>
              <a:rPr lang="en-GB" sz="1800" dirty="0" err="1">
                <a:solidFill>
                  <a:srgbClr val="808080"/>
                </a:solidFill>
                <a:effectLst/>
                <a:latin typeface="JetBrains Mono"/>
              </a:rPr>
              <a:t>tWh</a:t>
            </a:r>
            <a:br>
              <a:rPr lang="en-GB" sz="1800" dirty="0">
                <a:solidFill>
                  <a:srgbClr val="808080"/>
                </a:solidFill>
                <a:effectLst/>
                <a:latin typeface="JetBrains Mono"/>
              </a:rPr>
            </a:br>
            <a:r>
              <a:rPr lang="en-GB" sz="1800" dirty="0">
                <a:solidFill>
                  <a:srgbClr val="808080"/>
                </a:solidFill>
                <a:effectLst/>
                <a:latin typeface="JetBrains Mono"/>
              </a:rPr>
              <a:t>##42 </a:t>
            </a:r>
            <a:r>
              <a:rPr lang="en-GB" sz="1800" dirty="0" err="1">
                <a:solidFill>
                  <a:srgbClr val="808080"/>
                </a:solidFill>
                <a:effectLst/>
                <a:latin typeface="JetBrains Mono"/>
              </a:rPr>
              <a:t>pj</a:t>
            </a:r>
            <a:r>
              <a:rPr lang="en-GB" sz="1800" dirty="0">
                <a:solidFill>
                  <a:srgbClr val="808080"/>
                </a:solidFill>
                <a:effectLst/>
                <a:latin typeface="JetBrains Mono"/>
              </a:rPr>
              <a:t> = 11.67 </a:t>
            </a:r>
            <a:r>
              <a:rPr lang="en-GB" sz="1800" dirty="0" err="1">
                <a:solidFill>
                  <a:srgbClr val="808080"/>
                </a:solidFill>
                <a:effectLst/>
                <a:latin typeface="JetBrains Mono"/>
              </a:rPr>
              <a:t>tWh</a:t>
            </a:r>
            <a:endParaRPr lang="en-GB" sz="1800" dirty="0">
              <a:solidFill>
                <a:srgbClr val="808080"/>
              </a:solidFill>
              <a:effectLst/>
              <a:latin typeface="JetBrains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solidFill>
                  <a:srgbClr val="808080"/>
                </a:solidFill>
                <a:effectLst/>
                <a:latin typeface="JetBrains Mono"/>
              </a:rPr>
              <a:t>So 1 </a:t>
            </a:r>
            <a:r>
              <a:rPr lang="en-GB" sz="1800" dirty="0" err="1">
                <a:solidFill>
                  <a:srgbClr val="808080"/>
                </a:solidFill>
                <a:effectLst/>
                <a:latin typeface="JetBrains Mono"/>
              </a:rPr>
              <a:t>mtoe</a:t>
            </a:r>
            <a:r>
              <a:rPr lang="en-GB" sz="1800" dirty="0">
                <a:solidFill>
                  <a:srgbClr val="808080"/>
                </a:solidFill>
                <a:effectLst/>
                <a:latin typeface="JetBrains Mono"/>
              </a:rPr>
              <a:t> = 11.67tWh</a:t>
            </a:r>
            <a:endParaRPr lang="en-GB" sz="1800" dirty="0">
              <a:solidFill>
                <a:srgbClr val="A9B7C6"/>
              </a:solidFill>
              <a:effectLst/>
              <a:latin typeface="JetBrains Mono"/>
            </a:endParaRPr>
          </a:p>
          <a:p>
            <a:pPr rtl="0"/>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br>
              <a:rPr lang="en-GB" sz="1800" dirty="0">
                <a:solidFill>
                  <a:srgbClr val="A9B7C6"/>
                </a:solidFill>
                <a:effectLst/>
                <a:latin typeface="JetBrains Mono"/>
              </a:rPr>
            </a:br>
            <a:r>
              <a:rPr lang="en-GB" sz="1800" dirty="0">
                <a:solidFill>
                  <a:srgbClr val="808080"/>
                </a:solidFill>
                <a:effectLst/>
                <a:latin typeface="JetBrains Mono"/>
              </a:rPr>
              <a:t>##To compare to UK of 15%, the electric share energy is 20% with </a:t>
            </a:r>
            <a:r>
              <a:rPr lang="en-GB" sz="1800" dirty="0" err="1">
                <a:solidFill>
                  <a:srgbClr val="808080"/>
                </a:solidFill>
                <a:effectLst/>
                <a:latin typeface="JetBrains Mono"/>
              </a:rPr>
              <a:t>france</a:t>
            </a:r>
            <a:r>
              <a:rPr lang="en-GB" sz="1800" dirty="0">
                <a:solidFill>
                  <a:srgbClr val="808080"/>
                </a:solidFill>
                <a:effectLst/>
                <a:latin typeface="JetBrains Mono"/>
              </a:rPr>
              <a:t> and </a:t>
            </a:r>
            <a:r>
              <a:rPr lang="en-GB" sz="1800" dirty="0" err="1">
                <a:solidFill>
                  <a:srgbClr val="808080"/>
                </a:solidFill>
                <a:effectLst/>
                <a:latin typeface="JetBrains Mono"/>
              </a:rPr>
              <a:t>japan</a:t>
            </a:r>
            <a:r>
              <a:rPr lang="en-GB" sz="1800" dirty="0">
                <a:solidFill>
                  <a:srgbClr val="808080"/>
                </a:solidFill>
                <a:effectLst/>
                <a:latin typeface="JetBrains Mono"/>
              </a:rPr>
              <a:t>.</a:t>
            </a:r>
            <a:br>
              <a:rPr lang="en-GB" sz="1800" dirty="0">
                <a:solidFill>
                  <a:srgbClr val="808080"/>
                </a:solidFill>
                <a:effectLst/>
                <a:latin typeface="JetBrains Mono"/>
              </a:rPr>
            </a:br>
            <a:r>
              <a:rPr lang="en-GB" sz="1800" dirty="0">
                <a:solidFill>
                  <a:srgbClr val="808080"/>
                </a:solidFill>
                <a:effectLst/>
                <a:latin typeface="JetBrains Mono"/>
              </a:rPr>
              <a:t>##We haven't fully </a:t>
            </a:r>
            <a:r>
              <a:rPr lang="en-GB" sz="1800" dirty="0" err="1">
                <a:solidFill>
                  <a:srgbClr val="808080"/>
                </a:solidFill>
                <a:effectLst/>
                <a:latin typeface="JetBrains Mono"/>
              </a:rPr>
              <a:t>electricfied</a:t>
            </a:r>
            <a:r>
              <a:rPr lang="en-GB" sz="1800" dirty="0">
                <a:solidFill>
                  <a:srgbClr val="808080"/>
                </a:solidFill>
                <a:effectLst/>
                <a:latin typeface="JetBrains Mono"/>
              </a:rPr>
              <a:t> our systems yet which makes it even more important for them to lead the transition</a:t>
            </a:r>
            <a:endParaRPr lang="en-GB" sz="1800" dirty="0">
              <a:solidFill>
                <a:srgbClr val="A9B7C6"/>
              </a:solidFill>
              <a:effectLst/>
              <a:latin typeface="JetBrains Mono"/>
            </a:endParaRPr>
          </a:p>
          <a:p>
            <a:pPr rtl="0"/>
            <a:endParaRPr lang="en-GB" dirty="0"/>
          </a:p>
        </p:txBody>
      </p:sp>
      <p:sp>
        <p:nvSpPr>
          <p:cNvPr id="4" name="Slide Number Placeholder 3"/>
          <p:cNvSpPr>
            <a:spLocks noGrp="1"/>
          </p:cNvSpPr>
          <p:nvPr>
            <p:ph type="sldNum" sz="quarter" idx="5"/>
          </p:nvPr>
        </p:nvSpPr>
        <p:spPr/>
        <p:txBody>
          <a:bodyPr rtlCol="0"/>
          <a:lstStyle/>
          <a:p>
            <a:pPr rtl="0"/>
            <a:fld id="{53D78A92-0141-4330-8F3E-FAADFAC23844}" type="slidenum">
              <a:rPr lang="en-GB" smtClean="0"/>
              <a:t>4</a:t>
            </a:fld>
            <a:endParaRPr lang="en-GB"/>
          </a:p>
        </p:txBody>
      </p:sp>
    </p:spTree>
    <p:extLst>
      <p:ext uri="{BB962C8B-B14F-4D97-AF65-F5344CB8AC3E}">
        <p14:creationId xmlns:p14="http://schemas.microsoft.com/office/powerpoint/2010/main" val="3999963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algn="l"/>
            <a:r>
              <a:rPr lang="en-GB" b="1" i="0" dirty="0">
                <a:solidFill>
                  <a:srgbClr val="53565A"/>
                </a:solidFill>
                <a:effectLst/>
                <a:latin typeface="helvetica neue lt w01"/>
              </a:rPr>
              <a:t>How much of the UK’s energy is renewable?</a:t>
            </a:r>
          </a:p>
          <a:p>
            <a:pPr algn="l"/>
            <a:r>
              <a:rPr lang="en-GB" b="0" i="0" dirty="0">
                <a:solidFill>
                  <a:srgbClr val="53565A"/>
                </a:solidFill>
                <a:effectLst/>
                <a:latin typeface="helvetica neue lt w01"/>
              </a:rPr>
              <a:t>With the UK aiming to reach</a:t>
            </a:r>
            <a:r>
              <a:rPr lang="en-GB" b="1" i="0" dirty="0">
                <a:solidFill>
                  <a:srgbClr val="53565A"/>
                </a:solidFill>
                <a:effectLst/>
                <a:latin typeface="helvetica neue lt w01"/>
              </a:rPr>
              <a:t> </a:t>
            </a:r>
            <a:r>
              <a:rPr lang="en-GB" b="1" i="0" u="none" strike="noStrike" dirty="0">
                <a:solidFill>
                  <a:srgbClr val="00148C"/>
                </a:solidFill>
                <a:effectLst/>
                <a:latin typeface="helvetica neue lt w01"/>
                <a:hlinkClick r:id="rId3"/>
              </a:rPr>
              <a:t>net zero</a:t>
            </a:r>
            <a:r>
              <a:rPr lang="en-GB" b="1" i="0" dirty="0">
                <a:solidFill>
                  <a:srgbClr val="53565A"/>
                </a:solidFill>
                <a:effectLst/>
                <a:latin typeface="helvetica neue lt w01"/>
              </a:rPr>
              <a:t> </a:t>
            </a:r>
            <a:r>
              <a:rPr lang="en-GB" b="0" i="0" dirty="0">
                <a:solidFill>
                  <a:srgbClr val="53565A"/>
                </a:solidFill>
                <a:effectLst/>
                <a:latin typeface="helvetica neue lt w01"/>
              </a:rPr>
              <a:t>by 2050, a crucial part of the strategy is to transition to an electricity system with 100% zero-carbon generation and much of this is expected to come from renewable energy in 2035.</a:t>
            </a:r>
          </a:p>
          <a:p>
            <a:pPr rtl="0"/>
            <a:endParaRPr lang="en-GB" dirty="0"/>
          </a:p>
        </p:txBody>
      </p:sp>
      <p:sp>
        <p:nvSpPr>
          <p:cNvPr id="4" name="Slide Number Placeholder 3"/>
          <p:cNvSpPr>
            <a:spLocks noGrp="1"/>
          </p:cNvSpPr>
          <p:nvPr>
            <p:ph type="sldNum" sz="quarter" idx="5"/>
          </p:nvPr>
        </p:nvSpPr>
        <p:spPr/>
        <p:txBody>
          <a:bodyPr rtlCol="0"/>
          <a:lstStyle/>
          <a:p>
            <a:pPr rtl="0"/>
            <a:fld id="{53D78A92-0141-4330-8F3E-FAADFAC23844}" type="slidenum">
              <a:rPr lang="en-GB" smtClean="0"/>
              <a:t>5</a:t>
            </a:fld>
            <a:endParaRPr lang="en-GB"/>
          </a:p>
        </p:txBody>
      </p:sp>
    </p:spTree>
    <p:extLst>
      <p:ext uri="{BB962C8B-B14F-4D97-AF65-F5344CB8AC3E}">
        <p14:creationId xmlns:p14="http://schemas.microsoft.com/office/powerpoint/2010/main" val="3815379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53D78A92-0141-4330-8F3E-FAADFAC23844}" type="slidenum">
              <a:rPr lang="en-GB" smtClean="0"/>
              <a:t>6</a:t>
            </a:fld>
            <a:endParaRPr lang="en-GB"/>
          </a:p>
        </p:txBody>
      </p:sp>
    </p:spTree>
    <p:extLst>
      <p:ext uri="{BB962C8B-B14F-4D97-AF65-F5344CB8AC3E}">
        <p14:creationId xmlns:p14="http://schemas.microsoft.com/office/powerpoint/2010/main" val="4110222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53D78A92-0141-4330-8F3E-FAADFAC23844}" type="slidenum">
              <a:rPr lang="en-GB" smtClean="0"/>
              <a:t>7</a:t>
            </a:fld>
            <a:endParaRPr lang="en-GB"/>
          </a:p>
        </p:txBody>
      </p:sp>
    </p:spTree>
    <p:extLst>
      <p:ext uri="{BB962C8B-B14F-4D97-AF65-F5344CB8AC3E}">
        <p14:creationId xmlns:p14="http://schemas.microsoft.com/office/powerpoint/2010/main" val="3424501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algn="l"/>
            <a:r>
              <a:rPr lang="en-GB" b="0" i="0" dirty="0">
                <a:solidFill>
                  <a:srgbClr val="151515"/>
                </a:solidFill>
                <a:effectLst/>
                <a:latin typeface="Open Sans" panose="020B0606030504020204" pitchFamily="34" charset="0"/>
              </a:rPr>
              <a:t>Making the energy our homes need on our own rooftops will reduce our dependence on energy companies and the global fossil fuel market. Excess energy can even be sold back to the grid. Our homes can be like mini power stations.</a:t>
            </a:r>
          </a:p>
          <a:p>
            <a:pPr algn="l"/>
            <a:r>
              <a:rPr lang="en-GB" b="0" i="0" dirty="0">
                <a:solidFill>
                  <a:srgbClr val="151515"/>
                </a:solidFill>
                <a:effectLst/>
                <a:latin typeface="Open Sans" panose="020B0606030504020204" pitchFamily="34" charset="0"/>
              </a:rPr>
              <a:t>And speed is another big win from a rooftop revolution in solar - the queues to connect large scale generators to the grid right now are 10 to 15 years long, it’s a major constraint for big generation but not for micro - each house would hold just 5kW of solar capacity, fitting in more easily with the existing grid.</a:t>
            </a:r>
          </a:p>
          <a:p>
            <a:pPr rtl="0"/>
            <a:endParaRPr lang="en-GB" dirty="0"/>
          </a:p>
          <a:p>
            <a:pPr rtl="0"/>
            <a:endParaRPr lang="en-GB" dirty="0"/>
          </a:p>
        </p:txBody>
      </p:sp>
      <p:sp>
        <p:nvSpPr>
          <p:cNvPr id="4" name="Slide Number Placeholder 3"/>
          <p:cNvSpPr>
            <a:spLocks noGrp="1"/>
          </p:cNvSpPr>
          <p:nvPr>
            <p:ph type="sldNum" sz="quarter" idx="5"/>
          </p:nvPr>
        </p:nvSpPr>
        <p:spPr/>
        <p:txBody>
          <a:bodyPr rtlCol="0"/>
          <a:lstStyle/>
          <a:p>
            <a:pPr rtl="0"/>
            <a:fld id="{53D78A92-0141-4330-8F3E-FAADFAC23844}" type="slidenum">
              <a:rPr lang="en-GB" smtClean="0"/>
              <a:t>10</a:t>
            </a:fld>
            <a:endParaRPr lang="en-GB"/>
          </a:p>
        </p:txBody>
      </p:sp>
    </p:spTree>
    <p:extLst>
      <p:ext uri="{BB962C8B-B14F-4D97-AF65-F5344CB8AC3E}">
        <p14:creationId xmlns:p14="http://schemas.microsoft.com/office/powerpoint/2010/main" val="20337257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53D78A92-0141-4330-8F3E-FAADFAC23844}" type="slidenum">
              <a:rPr lang="en-GB" smtClean="0"/>
              <a:t>11</a:t>
            </a:fld>
            <a:endParaRPr lang="en-GB"/>
          </a:p>
        </p:txBody>
      </p:sp>
    </p:spTree>
    <p:extLst>
      <p:ext uri="{BB962C8B-B14F-4D97-AF65-F5344CB8AC3E}">
        <p14:creationId xmlns:p14="http://schemas.microsoft.com/office/powerpoint/2010/main" val="1935740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en-GB" noProof="0"/>
          </a:p>
        </p:txBody>
      </p:sp>
      <p:sp>
        <p:nvSpPr>
          <p:cNvPr id="12" name="Rectangle 11">
            <a:extLst>
              <a:ext uri="{FF2B5EF4-FFF2-40B4-BE49-F238E27FC236}">
                <a16:creationId xmlns:a16="http://schemas.microsoft.com/office/drawing/2014/main" id="{D846C517-01CF-4924-81A5-DAD4CE0BFA6C}"/>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rtl="0"/>
            <a:endParaRPr lang="en-GB" noProof="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rtlCol="0">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en-GB"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rtlCol="0">
            <a:noAutofit/>
          </a:bodyPr>
          <a:lstStyle>
            <a:lvl1pPr algn="ctr">
              <a:defRPr sz="8000" b="0">
                <a:solidFill>
                  <a:schemeClr val="bg1"/>
                </a:solidFill>
              </a:defRPr>
            </a:lvl1pPr>
          </a:lstStyle>
          <a:p>
            <a:pPr rtl="0"/>
            <a:r>
              <a:rPr lang="en-GB" noProof="0"/>
              <a:t>PRESENTATION</a:t>
            </a:r>
            <a:br>
              <a:rPr lang="en-GB" noProof="0"/>
            </a:br>
            <a:r>
              <a:rPr lang="en-GB" noProof="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rtlCol="0">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en-GB"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rtlCol="0">
            <a:noAutofit/>
          </a:bodyPr>
          <a:lstStyle>
            <a:lvl1pPr marL="0" indent="0" algn="ctr">
              <a:buNone/>
              <a:defRPr sz="3500" b="0" i="0">
                <a:solidFill>
                  <a:schemeClr val="bg2"/>
                </a:solidFill>
              </a:defRPr>
            </a:lvl1pPr>
          </a:lstStyle>
          <a:p>
            <a:pPr lvl="0" rtl="0"/>
            <a:r>
              <a:rPr lang="en-GB" noProof="0"/>
              <a:t>Presentation</a:t>
            </a:r>
            <a:br>
              <a:rPr lang="en-GB" noProof="0"/>
            </a:br>
            <a:r>
              <a:rPr lang="en-GB" noProof="0"/>
              <a:t>Tagline</a:t>
            </a:r>
          </a:p>
        </p:txBody>
      </p:sp>
      <p:sp>
        <p:nvSpPr>
          <p:cNvPr id="5" name="Rectangle 4">
            <a:extLst>
              <a:ext uri="{FF2B5EF4-FFF2-40B4-BE49-F238E27FC236}">
                <a16:creationId xmlns:a16="http://schemas.microsoft.com/office/drawing/2014/main" id="{6691BBC0-FAFE-4A57-9925-6182B74C4CB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rtl="0"/>
            <a:endParaRPr lang="en-GB" noProof="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en-GB" noProof="0"/>
          </a:p>
        </p:txBody>
      </p:sp>
      <p:sp>
        <p:nvSpPr>
          <p:cNvPr id="12" name="Rectangle 11">
            <a:extLst>
              <a:ext uri="{FF2B5EF4-FFF2-40B4-BE49-F238E27FC236}">
                <a16:creationId xmlns:a16="http://schemas.microsoft.com/office/drawing/2014/main" id="{D846C517-01CF-4924-81A5-DAD4CE0BFA6C}"/>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rtl="0"/>
            <a:endParaRPr lang="en-GB" noProof="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rtlCol="0">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en-GB"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rtlCol="0">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en-GB" noProof="0"/>
              <a:t>Phone number</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rtlCol="0">
            <a:noAutofit/>
          </a:bodyPr>
          <a:lstStyle>
            <a:lvl1pPr marL="0" indent="0" algn="ctr">
              <a:buNone/>
              <a:defRPr sz="3500" b="0" i="0">
                <a:solidFill>
                  <a:schemeClr val="bg2"/>
                </a:solidFill>
              </a:defRPr>
            </a:lvl1pPr>
          </a:lstStyle>
          <a:p>
            <a:pPr lvl="0" rtl="0"/>
            <a:r>
              <a:rPr lang="en-GB"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rtlCol="0">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en-GB"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rtlCol="0">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en-GB" noProof="0"/>
              <a:t>Email address</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rtlCol="0">
            <a:noAutofit/>
          </a:bodyPr>
          <a:lstStyle>
            <a:lvl1pPr algn="ctr">
              <a:defRPr sz="8000" b="0">
                <a:solidFill>
                  <a:schemeClr val="bg1"/>
                </a:solidFill>
              </a:defRPr>
            </a:lvl1pPr>
          </a:lstStyle>
          <a:p>
            <a:pPr rtl="0"/>
            <a:r>
              <a:rPr lang="en-GB" noProof="0"/>
              <a:t>THANK YOU!</a:t>
            </a:r>
          </a:p>
        </p:txBody>
      </p:sp>
      <p:sp>
        <p:nvSpPr>
          <p:cNvPr id="25" name="Rectangle 24">
            <a:extLst>
              <a:ext uri="{FF2B5EF4-FFF2-40B4-BE49-F238E27FC236}">
                <a16:creationId xmlns:a16="http://schemas.microsoft.com/office/drawing/2014/main" id="{540A1271-E1E7-40AB-9552-9B4249544008}"/>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rtl="0"/>
            <a:endParaRPr lang="en-GB" noProof="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en-GB" noProof="0"/>
          </a:p>
        </p:txBody>
      </p:sp>
      <p:sp>
        <p:nvSpPr>
          <p:cNvPr id="12" name="Rectangle 11">
            <a:extLst>
              <a:ext uri="{FF2B5EF4-FFF2-40B4-BE49-F238E27FC236}">
                <a16:creationId xmlns:a16="http://schemas.microsoft.com/office/drawing/2014/main" id="{D846C517-01CF-4924-81A5-DAD4CE0BFA6C}"/>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rtl="0"/>
            <a:endParaRPr lang="en-GB" noProof="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rtlCol="0">
            <a:noAutofit/>
          </a:bodyPr>
          <a:lstStyle>
            <a:lvl1pPr algn="ctr">
              <a:defRPr sz="8000" b="0">
                <a:solidFill>
                  <a:schemeClr val="bg1"/>
                </a:solidFill>
              </a:defRPr>
            </a:lvl1pPr>
          </a:lstStyle>
          <a:p>
            <a:pPr rtl="0"/>
            <a:r>
              <a:rPr lang="en-GB" noProof="0"/>
              <a:t>PRESENTATION</a:t>
            </a:r>
            <a:br>
              <a:rPr lang="en-GB" noProof="0"/>
            </a:br>
            <a:r>
              <a:rPr lang="en-GB" noProof="0"/>
              <a:t>TITLE</a:t>
            </a:r>
          </a:p>
        </p:txBody>
      </p:sp>
      <p:sp>
        <p:nvSpPr>
          <p:cNvPr id="5" name="Rectangle 4">
            <a:extLst>
              <a:ext uri="{FF2B5EF4-FFF2-40B4-BE49-F238E27FC236}">
                <a16:creationId xmlns:a16="http://schemas.microsoft.com/office/drawing/2014/main" id="{6691BBC0-FAFE-4A57-9925-6182B74C4CB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rtl="0"/>
            <a:endParaRPr lang="en-GB" noProof="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rtl="0"/>
            <a:r>
              <a:rPr lang="en-US" noProof="0"/>
              <a:t>Click to edit Master subtitle style</a:t>
            </a:r>
            <a:endParaRPr lang="en-GB" noProof="0"/>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en-GB" noProof="0"/>
          </a:p>
        </p:txBody>
      </p:sp>
      <p:sp>
        <p:nvSpPr>
          <p:cNvPr id="6" name="Rectangle 5">
            <a:extLst>
              <a:ext uri="{FF2B5EF4-FFF2-40B4-BE49-F238E27FC236}">
                <a16:creationId xmlns:a16="http://schemas.microsoft.com/office/drawing/2014/main" id="{834F3F28-2A24-40B5-AC8C-5A53DC799A96}"/>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rtl="0"/>
            <a:endParaRPr lang="en-GB" noProof="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en-GB" noProof="0" smtClean="0"/>
              <a:pPr/>
              <a:t>‹#›</a:t>
            </a:fld>
            <a:endParaRPr lang="en-GB" noProof="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rtlCol="0"/>
          <a:lstStyle/>
          <a:p>
            <a:pPr rtl="0"/>
            <a:r>
              <a:rPr lang="en-GB" noProof="0"/>
              <a:t>DD/MM/20XX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rtlCol="0"/>
          <a:lstStyle/>
          <a:p>
            <a:pPr rtl="0"/>
            <a:r>
              <a:rPr lang="en-GB" noProof="0"/>
              <a:t>ADD A FOOTER</a:t>
            </a:r>
          </a:p>
        </p:txBody>
      </p:sp>
      <p:sp>
        <p:nvSpPr>
          <p:cNvPr id="7" name="Oval 6">
            <a:extLst>
              <a:ext uri="{FF2B5EF4-FFF2-40B4-BE49-F238E27FC236}">
                <a16:creationId xmlns:a16="http://schemas.microsoft.com/office/drawing/2014/main" id="{95BAC97E-3C4E-4D04-8A57-DC61E07CB8FD}"/>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en-GB" noProof="0"/>
          </a:p>
        </p:txBody>
      </p:sp>
      <p:sp>
        <p:nvSpPr>
          <p:cNvPr id="13" name="Rectangle 12">
            <a:extLst>
              <a:ext uri="{FF2B5EF4-FFF2-40B4-BE49-F238E27FC236}">
                <a16:creationId xmlns:a16="http://schemas.microsoft.com/office/drawing/2014/main" id="{E7822F33-D675-4E6C-BD09-D9C78365BB4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rtl="0"/>
            <a:endParaRPr lang="en-GB" noProof="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rtlCol="0"/>
          <a:lstStyle>
            <a:lvl1pPr>
              <a:defRPr>
                <a:solidFill>
                  <a:schemeClr val="bg1"/>
                </a:solidFill>
              </a:defRPr>
            </a:lvl1pPr>
          </a:lstStyle>
          <a:p>
            <a:pPr rtl="0"/>
            <a:r>
              <a:rPr lang="en-US" noProof="0"/>
              <a:t>Click to edit Master title style</a:t>
            </a:r>
            <a:endParaRPr lang="en-GB" noProof="0"/>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en-GB" noProof="0"/>
          </a:p>
        </p:txBody>
      </p:sp>
      <p:sp>
        <p:nvSpPr>
          <p:cNvPr id="6" name="Rectangle 5">
            <a:extLst>
              <a:ext uri="{FF2B5EF4-FFF2-40B4-BE49-F238E27FC236}">
                <a16:creationId xmlns:a16="http://schemas.microsoft.com/office/drawing/2014/main" id="{834F3F28-2A24-40B5-AC8C-5A53DC799A96}"/>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rtl="0"/>
            <a:endParaRPr lang="en-GB" noProof="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en-GB" noProof="0" smtClean="0"/>
              <a:pPr/>
              <a:t>‹#›</a:t>
            </a:fld>
            <a:endParaRPr lang="en-GB" noProof="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rtlCol="0"/>
          <a:lstStyle/>
          <a:p>
            <a:pPr rtl="0"/>
            <a:r>
              <a:rPr lang="en-GB" noProof="0"/>
              <a:t>DD/MM/20XX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rtlCol="0"/>
          <a:lstStyle/>
          <a:p>
            <a:pPr rtl="0"/>
            <a:r>
              <a:rPr lang="en-GB" noProof="0"/>
              <a:t>ADD A FOOTER</a:t>
            </a:r>
          </a:p>
        </p:txBody>
      </p:sp>
      <p:sp>
        <p:nvSpPr>
          <p:cNvPr id="7" name="Oval 6">
            <a:extLst>
              <a:ext uri="{FF2B5EF4-FFF2-40B4-BE49-F238E27FC236}">
                <a16:creationId xmlns:a16="http://schemas.microsoft.com/office/drawing/2014/main" id="{95BAC97E-3C4E-4D04-8A57-DC61E07CB8FD}"/>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en-GB" noProof="0"/>
          </a:p>
        </p:txBody>
      </p:sp>
      <p:sp>
        <p:nvSpPr>
          <p:cNvPr id="13" name="Rectangle 12">
            <a:extLst>
              <a:ext uri="{FF2B5EF4-FFF2-40B4-BE49-F238E27FC236}">
                <a16:creationId xmlns:a16="http://schemas.microsoft.com/office/drawing/2014/main" id="{E7822F33-D675-4E6C-BD09-D9C78365BB4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rtl="0"/>
            <a:endParaRPr lang="en-GB" noProof="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rtlCol="0"/>
          <a:lstStyle>
            <a:lvl1pPr>
              <a:defRPr>
                <a:solidFill>
                  <a:schemeClr val="bg1"/>
                </a:solidFill>
              </a:defRPr>
            </a:lvl1pPr>
          </a:lstStyle>
          <a:p>
            <a:pPr rtl="0"/>
            <a:r>
              <a:rPr lang="en-US" noProof="0"/>
              <a:t>Click to edit Master title style</a:t>
            </a:r>
            <a:endParaRPr lang="en-GB" noProof="0"/>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en-GB" noProof="0"/>
          </a:p>
        </p:txBody>
      </p:sp>
      <p:sp>
        <p:nvSpPr>
          <p:cNvPr id="6" name="Rectangle 5">
            <a:extLst>
              <a:ext uri="{FF2B5EF4-FFF2-40B4-BE49-F238E27FC236}">
                <a16:creationId xmlns:a16="http://schemas.microsoft.com/office/drawing/2014/main" id="{834F3F28-2A24-40B5-AC8C-5A53DC799A96}"/>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rtl="0"/>
            <a:endParaRPr lang="en-GB" noProof="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en-GB" noProof="0" smtClean="0"/>
              <a:pPr/>
              <a:t>‹#›</a:t>
            </a:fld>
            <a:endParaRPr lang="en-GB" noProof="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rtlCol="0"/>
          <a:lstStyle/>
          <a:p>
            <a:pPr rtl="0"/>
            <a:r>
              <a:rPr lang="en-GB" noProof="0"/>
              <a:t>DD/MM/20XX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rtlCol="0"/>
          <a:lstStyle/>
          <a:p>
            <a:pPr rtl="0"/>
            <a:r>
              <a:rPr lang="en-GB" noProof="0"/>
              <a:t>ADD A FOOTER</a:t>
            </a:r>
          </a:p>
        </p:txBody>
      </p:sp>
      <p:sp>
        <p:nvSpPr>
          <p:cNvPr id="7" name="Oval 6">
            <a:extLst>
              <a:ext uri="{FF2B5EF4-FFF2-40B4-BE49-F238E27FC236}">
                <a16:creationId xmlns:a16="http://schemas.microsoft.com/office/drawing/2014/main" id="{95BAC97E-3C4E-4D04-8A57-DC61E07CB8FD}"/>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en-GB" noProof="0"/>
          </a:p>
        </p:txBody>
      </p:sp>
      <p:sp>
        <p:nvSpPr>
          <p:cNvPr id="13" name="Rectangle 12">
            <a:extLst>
              <a:ext uri="{FF2B5EF4-FFF2-40B4-BE49-F238E27FC236}">
                <a16:creationId xmlns:a16="http://schemas.microsoft.com/office/drawing/2014/main" id="{E7822F33-D675-4E6C-BD09-D9C78365BB4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rtl="0"/>
            <a:endParaRPr lang="en-GB" noProof="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rtlCol="0"/>
          <a:lstStyle>
            <a:lvl1pPr>
              <a:defRPr>
                <a:solidFill>
                  <a:schemeClr val="bg1"/>
                </a:solidFill>
              </a:defRPr>
            </a:lvl1pPr>
          </a:lstStyle>
          <a:p>
            <a:pPr rtl="0"/>
            <a:r>
              <a:rPr lang="en-US" noProof="0"/>
              <a:t>Click to edit Master title style</a:t>
            </a:r>
            <a:endParaRPr lang="en-GB" noProof="0"/>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rtlCol="0"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rtlCol="0">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rtlCol="0"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rtlCol="0">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en-GB" noProof="0"/>
          </a:p>
        </p:txBody>
      </p:sp>
      <p:sp>
        <p:nvSpPr>
          <p:cNvPr id="6" name="Rectangle 5">
            <a:extLst>
              <a:ext uri="{FF2B5EF4-FFF2-40B4-BE49-F238E27FC236}">
                <a16:creationId xmlns:a16="http://schemas.microsoft.com/office/drawing/2014/main" id="{834F3F28-2A24-40B5-AC8C-5A53DC799A96}"/>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rtl="0"/>
            <a:endParaRPr lang="en-GB" noProof="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en-GB" noProof="0" smtClean="0"/>
              <a:pPr/>
              <a:t>‹#›</a:t>
            </a:fld>
            <a:endParaRPr lang="en-GB" noProof="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rtlCol="0"/>
          <a:lstStyle/>
          <a:p>
            <a:pPr rtl="0"/>
            <a:r>
              <a:rPr lang="en-GB" noProof="0"/>
              <a:t>DD/MM/20XX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rtlCol="0"/>
          <a:lstStyle/>
          <a:p>
            <a:pPr rtl="0"/>
            <a:r>
              <a:rPr lang="en-GB" noProof="0"/>
              <a:t>ADD A FOOTER</a:t>
            </a:r>
          </a:p>
        </p:txBody>
      </p:sp>
      <p:sp>
        <p:nvSpPr>
          <p:cNvPr id="7" name="Oval 6">
            <a:extLst>
              <a:ext uri="{FF2B5EF4-FFF2-40B4-BE49-F238E27FC236}">
                <a16:creationId xmlns:a16="http://schemas.microsoft.com/office/drawing/2014/main" id="{95BAC97E-3C4E-4D04-8A57-DC61E07CB8FD}"/>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en-GB" noProof="0"/>
          </a:p>
        </p:txBody>
      </p:sp>
      <p:sp>
        <p:nvSpPr>
          <p:cNvPr id="13" name="Rectangle 12">
            <a:extLst>
              <a:ext uri="{FF2B5EF4-FFF2-40B4-BE49-F238E27FC236}">
                <a16:creationId xmlns:a16="http://schemas.microsoft.com/office/drawing/2014/main" id="{E7822F33-D675-4E6C-BD09-D9C78365BB4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rtl="0"/>
            <a:endParaRPr lang="en-GB" noProof="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rtlCol="0" anchor="b"/>
          <a:lstStyle>
            <a:lvl1pPr>
              <a:defRPr sz="3200">
                <a:solidFill>
                  <a:schemeClr val="bg1"/>
                </a:solidFill>
              </a:defRPr>
            </a:lvl1pPr>
          </a:lstStyle>
          <a:p>
            <a:pPr rtl="0"/>
            <a:r>
              <a:rPr lang="en-US" noProof="0"/>
              <a:t>Click to edit Master title style</a:t>
            </a:r>
            <a:endParaRPr lang="en-GB" noProof="0"/>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rtlCol="0"/>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rtlCol="0">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en-GB" noProof="0"/>
          </a:p>
        </p:txBody>
      </p:sp>
      <p:sp>
        <p:nvSpPr>
          <p:cNvPr id="6" name="Rectangle 5">
            <a:extLst>
              <a:ext uri="{FF2B5EF4-FFF2-40B4-BE49-F238E27FC236}">
                <a16:creationId xmlns:a16="http://schemas.microsoft.com/office/drawing/2014/main" id="{834F3F28-2A24-40B5-AC8C-5A53DC799A96}"/>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rtl="0"/>
            <a:endParaRPr lang="en-GB" noProof="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en-GB" noProof="0" smtClean="0"/>
              <a:pPr/>
              <a:t>‹#›</a:t>
            </a:fld>
            <a:endParaRPr lang="en-GB" noProof="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rtlCol="0"/>
          <a:lstStyle/>
          <a:p>
            <a:pPr rtl="0"/>
            <a:r>
              <a:rPr lang="en-GB" noProof="0"/>
              <a:t>DD/MM/20XX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rtlCol="0"/>
          <a:lstStyle/>
          <a:p>
            <a:pPr rtl="0"/>
            <a:r>
              <a:rPr lang="en-GB" noProof="0"/>
              <a:t>ADD A FOOTER</a:t>
            </a:r>
          </a:p>
        </p:txBody>
      </p:sp>
      <p:sp>
        <p:nvSpPr>
          <p:cNvPr id="7" name="Oval 6">
            <a:extLst>
              <a:ext uri="{FF2B5EF4-FFF2-40B4-BE49-F238E27FC236}">
                <a16:creationId xmlns:a16="http://schemas.microsoft.com/office/drawing/2014/main" id="{95BAC97E-3C4E-4D04-8A57-DC61E07CB8FD}"/>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en-GB" noProof="0"/>
          </a:p>
        </p:txBody>
      </p:sp>
      <p:sp>
        <p:nvSpPr>
          <p:cNvPr id="13" name="Rectangle 12">
            <a:extLst>
              <a:ext uri="{FF2B5EF4-FFF2-40B4-BE49-F238E27FC236}">
                <a16:creationId xmlns:a16="http://schemas.microsoft.com/office/drawing/2014/main" id="{E7822F33-D675-4E6C-BD09-D9C78365BB4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rtl="0"/>
            <a:endParaRPr lang="en-GB" noProof="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rtlCol="0" anchor="b"/>
          <a:lstStyle>
            <a:lvl1pPr>
              <a:defRPr sz="3200">
                <a:solidFill>
                  <a:schemeClr val="bg1"/>
                </a:solidFill>
              </a:defRPr>
            </a:lvl1pPr>
          </a:lstStyle>
          <a:p>
            <a:pPr rtl="0"/>
            <a:r>
              <a:rPr lang="en-US" noProof="0"/>
              <a:t>Click to edit Master title style</a:t>
            </a:r>
            <a:endParaRPr lang="en-GB" noProof="0"/>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rtlCol="0"/>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rtlCol="0"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en-GB" noProof="0"/>
          </a:p>
        </p:txBody>
      </p:sp>
      <p:sp>
        <p:nvSpPr>
          <p:cNvPr id="6" name="Rectangle 5">
            <a:extLst>
              <a:ext uri="{FF2B5EF4-FFF2-40B4-BE49-F238E27FC236}">
                <a16:creationId xmlns:a16="http://schemas.microsoft.com/office/drawing/2014/main" id="{164ACA68-1C2C-4C4D-9CB4-1C8BF3E03F57}"/>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rtl="0"/>
            <a:endParaRPr lang="en-GB" noProof="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en-GB" noProof="0" smtClean="0"/>
              <a:pPr/>
              <a:t>‹#›</a:t>
            </a:fld>
            <a:endParaRPr lang="en-GB" noProof="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rtlCol="0"/>
          <a:lstStyle/>
          <a:p>
            <a:pPr rtl="0"/>
            <a:r>
              <a:rPr lang="en-GB" noProof="0"/>
              <a:t>DD/MM/20XX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rtlCol="0"/>
          <a:lstStyle/>
          <a:p>
            <a:pPr rtl="0"/>
            <a:r>
              <a:rPr lang="en-GB" noProof="0"/>
              <a:t>ADD A FOOTER</a:t>
            </a:r>
          </a:p>
        </p:txBody>
      </p:sp>
      <p:sp>
        <p:nvSpPr>
          <p:cNvPr id="15" name="Oval 14">
            <a:extLst>
              <a:ext uri="{FF2B5EF4-FFF2-40B4-BE49-F238E27FC236}">
                <a16:creationId xmlns:a16="http://schemas.microsoft.com/office/drawing/2014/main" id="{B6E88236-C248-4008-9619-75BCE6D3401C}"/>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en-GB" noProof="0"/>
          </a:p>
        </p:txBody>
      </p:sp>
      <p:sp>
        <p:nvSpPr>
          <p:cNvPr id="18" name="Rectangle 17">
            <a:extLst>
              <a:ext uri="{FF2B5EF4-FFF2-40B4-BE49-F238E27FC236}">
                <a16:creationId xmlns:a16="http://schemas.microsoft.com/office/drawing/2014/main" id="{2D3F74C5-9ADD-4AE3-BCA5-88726CC2A1A3}"/>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rtl="0"/>
            <a:endParaRPr lang="en-GB" noProof="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rtlCol="0"/>
          <a:lstStyle>
            <a:lvl1pPr algn="ctr">
              <a:defRPr>
                <a:solidFill>
                  <a:schemeClr val="bg1"/>
                </a:solidFill>
              </a:defRPr>
            </a:lvl1pPr>
          </a:lstStyle>
          <a:p>
            <a:pPr rtl="0"/>
            <a:r>
              <a:rPr lang="en-US" noProof="0"/>
              <a:t>Click to edit Master title style</a:t>
            </a:r>
            <a:endParaRPr lang="en-GB" noProof="0"/>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en-GB" noProof="0"/>
          </a:p>
        </p:txBody>
      </p:sp>
      <p:sp>
        <p:nvSpPr>
          <p:cNvPr id="6" name="Rectangle 5">
            <a:extLst>
              <a:ext uri="{FF2B5EF4-FFF2-40B4-BE49-F238E27FC236}">
                <a16:creationId xmlns:a16="http://schemas.microsoft.com/office/drawing/2014/main" id="{164ACA68-1C2C-4C4D-9CB4-1C8BF3E03F57}"/>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rtl="0"/>
            <a:endParaRPr lang="en-GB" noProof="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en-GB" noProof="0" smtClean="0"/>
              <a:pPr/>
              <a:t>‹#›</a:t>
            </a:fld>
            <a:endParaRPr lang="en-GB" noProof="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rtlCol="0"/>
          <a:lstStyle/>
          <a:p>
            <a:pPr rtl="0"/>
            <a:r>
              <a:rPr lang="en-GB" noProof="0"/>
              <a:t>DD/MM/20XX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rtlCol="0"/>
          <a:lstStyle/>
          <a:p>
            <a:pPr rtl="0"/>
            <a:r>
              <a:rPr lang="en-GB" noProof="0"/>
              <a:t>ADD A FOOTER</a:t>
            </a:r>
          </a:p>
        </p:txBody>
      </p:sp>
      <p:sp>
        <p:nvSpPr>
          <p:cNvPr id="15" name="Oval 14">
            <a:extLst>
              <a:ext uri="{FF2B5EF4-FFF2-40B4-BE49-F238E27FC236}">
                <a16:creationId xmlns:a16="http://schemas.microsoft.com/office/drawing/2014/main" id="{B6E88236-C248-4008-9619-75BCE6D3401C}"/>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en-GB" noProof="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rtl="0"/>
            <a:endParaRPr lang="en-GB" noProof="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rtlCol="0"/>
          <a:lstStyle>
            <a:lvl1pPr algn="ctr">
              <a:defRPr>
                <a:solidFill>
                  <a:schemeClr val="bg1"/>
                </a:solidFill>
              </a:defRPr>
            </a:lvl1pPr>
          </a:lstStyle>
          <a:p>
            <a:pPr rtl="0"/>
            <a:r>
              <a:rPr lang="en-GB" noProof="0"/>
              <a:t>HOW TO USE THIS TEMPLATE</a:t>
            </a:r>
          </a:p>
        </p:txBody>
      </p:sp>
      <p:sp>
        <p:nvSpPr>
          <p:cNvPr id="18" name="Rectangle 17">
            <a:extLst>
              <a:ext uri="{FF2B5EF4-FFF2-40B4-BE49-F238E27FC236}">
                <a16:creationId xmlns:a16="http://schemas.microsoft.com/office/drawing/2014/main" id="{2D3F74C5-9ADD-4AE3-BCA5-88726CC2A1A3}"/>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rtl="0"/>
            <a:endParaRPr lang="en-GB" noProof="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rtlCol="0">
            <a:noAutofit/>
          </a:bodyPr>
          <a:lstStyle>
            <a:lvl1pPr marL="0" indent="0">
              <a:buNone/>
              <a:defRPr sz="8000" b="1">
                <a:solidFill>
                  <a:schemeClr val="bg2"/>
                </a:solidFill>
                <a:latin typeface="+mj-lt"/>
              </a:defRPr>
            </a:lvl1pPr>
          </a:lstStyle>
          <a:p>
            <a:pPr lvl="0" rtl="0"/>
            <a:r>
              <a:rPr lang="en-GB"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rtlCol="0">
            <a:noAutofit/>
          </a:bodyPr>
          <a:lstStyle>
            <a:lvl1pPr marL="0" indent="0">
              <a:lnSpc>
                <a:spcPct val="100000"/>
              </a:lnSpc>
              <a:spcBef>
                <a:spcPts val="600"/>
              </a:spcBef>
              <a:buNone/>
              <a:defRPr sz="3000" b="0">
                <a:solidFill>
                  <a:schemeClr val="bg1"/>
                </a:solidFill>
                <a:latin typeface="+mj-lt"/>
              </a:defRPr>
            </a:lvl1pPr>
          </a:lstStyle>
          <a:p>
            <a:pPr lvl="0" rtl="0"/>
            <a:r>
              <a:rPr lang="en-GB"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rtlCol="0">
            <a:noAutofit/>
          </a:bodyPr>
          <a:lstStyle>
            <a:lvl1pPr marL="0" indent="0">
              <a:buNone/>
              <a:defRPr sz="8000" b="1">
                <a:solidFill>
                  <a:schemeClr val="bg2"/>
                </a:solidFill>
                <a:latin typeface="+mj-lt"/>
              </a:defRPr>
            </a:lvl1pPr>
          </a:lstStyle>
          <a:p>
            <a:pPr lvl="0" rtl="0"/>
            <a:r>
              <a:rPr lang="en-GB"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rtlCol="0">
            <a:noAutofit/>
          </a:bodyPr>
          <a:lstStyle>
            <a:lvl1pPr marL="0" indent="0">
              <a:lnSpc>
                <a:spcPct val="100000"/>
              </a:lnSpc>
              <a:spcBef>
                <a:spcPts val="600"/>
              </a:spcBef>
              <a:buNone/>
              <a:defRPr sz="3000" b="0">
                <a:solidFill>
                  <a:schemeClr val="bg1"/>
                </a:solidFill>
                <a:latin typeface="+mj-lt"/>
              </a:defRPr>
            </a:lvl1pPr>
          </a:lstStyle>
          <a:p>
            <a:pPr lvl="0" rtl="0"/>
            <a:r>
              <a:rPr lang="en-GB"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rtlCol="0">
            <a:noAutofit/>
          </a:bodyPr>
          <a:lstStyle>
            <a:lvl1pPr marL="0" indent="0">
              <a:buNone/>
              <a:defRPr sz="8000" b="1">
                <a:solidFill>
                  <a:schemeClr val="bg2"/>
                </a:solidFill>
                <a:latin typeface="+mj-lt"/>
              </a:defRPr>
            </a:lvl1pPr>
          </a:lstStyle>
          <a:p>
            <a:pPr lvl="0" rtl="0"/>
            <a:r>
              <a:rPr lang="en-GB"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rtlCol="0">
            <a:noAutofit/>
          </a:bodyPr>
          <a:lstStyle>
            <a:lvl1pPr marL="0" indent="0">
              <a:lnSpc>
                <a:spcPct val="100000"/>
              </a:lnSpc>
              <a:spcBef>
                <a:spcPts val="600"/>
              </a:spcBef>
              <a:buNone/>
              <a:defRPr sz="3000" b="0">
                <a:solidFill>
                  <a:schemeClr val="bg1"/>
                </a:solidFill>
                <a:latin typeface="+mj-lt"/>
              </a:defRPr>
            </a:lvl1pPr>
          </a:lstStyle>
          <a:p>
            <a:pPr lvl="0" rtl="0"/>
            <a:r>
              <a:rPr lang="en-GB"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rtlCol="0">
            <a:normAutofit/>
          </a:bodyPr>
          <a:lstStyle>
            <a:lvl1pPr marL="0" indent="0">
              <a:buNone/>
              <a:defRPr sz="1600" b="0">
                <a:solidFill>
                  <a:schemeClr val="bg1"/>
                </a:solidFill>
                <a:latin typeface="+mn-lt"/>
              </a:defRPr>
            </a:lvl1pPr>
          </a:lstStyle>
          <a:p>
            <a:pPr lvl="0" rtl="0"/>
            <a:r>
              <a:rPr lang="en-GB"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rtlCol="0">
            <a:normAutofit/>
          </a:bodyPr>
          <a:lstStyle>
            <a:lvl1pPr marL="0" indent="0">
              <a:buNone/>
              <a:defRPr sz="1600" b="0">
                <a:solidFill>
                  <a:schemeClr val="bg1"/>
                </a:solidFill>
                <a:latin typeface="+mn-lt"/>
              </a:defRPr>
            </a:lvl1pPr>
          </a:lstStyle>
          <a:p>
            <a:pPr lvl="0" rtl="0"/>
            <a:r>
              <a:rPr lang="en-GB"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rtlCol="0">
            <a:normAutofit/>
          </a:bodyPr>
          <a:lstStyle>
            <a:lvl1pPr marL="0" indent="0">
              <a:buNone/>
              <a:defRPr sz="1600" b="0">
                <a:solidFill>
                  <a:schemeClr val="bg1"/>
                </a:solidFill>
                <a:latin typeface="+mn-lt"/>
              </a:defRPr>
            </a:lvl1pPr>
          </a:lstStyle>
          <a:p>
            <a:pPr lvl="0" rtl="0"/>
            <a:r>
              <a:rPr lang="en-GB"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rtlCol="0">
            <a:normAutofit/>
          </a:bodyPr>
          <a:lstStyle>
            <a:lvl1pPr marL="0" indent="0">
              <a:buNone/>
              <a:defRPr sz="1600" b="0">
                <a:solidFill>
                  <a:schemeClr val="bg1"/>
                </a:solidFill>
                <a:latin typeface="+mn-lt"/>
              </a:defRPr>
            </a:lvl1pPr>
          </a:lstStyle>
          <a:p>
            <a:pPr lvl="0" rtl="0"/>
            <a:r>
              <a:rPr lang="en-GB"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rtlCol="0">
            <a:normAutofit/>
          </a:bodyPr>
          <a:lstStyle>
            <a:lvl1pPr marL="0" indent="0" algn="ctr">
              <a:buNone/>
              <a:defRPr sz="1600" b="0">
                <a:solidFill>
                  <a:schemeClr val="accent4"/>
                </a:solidFill>
                <a:latin typeface="+mn-lt"/>
              </a:defRPr>
            </a:lvl1pPr>
          </a:lstStyle>
          <a:p>
            <a:pPr lvl="0" rtl="0"/>
            <a:r>
              <a:rPr lang="en-GB"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rtlCol="0">
            <a:normAutofit/>
          </a:bodyPr>
          <a:lstStyle>
            <a:lvl1pPr marL="0" indent="0">
              <a:buNone/>
              <a:defRPr sz="1600" b="0">
                <a:solidFill>
                  <a:schemeClr val="bg2"/>
                </a:solidFill>
                <a:latin typeface="+mn-lt"/>
              </a:defRPr>
            </a:lvl1pPr>
          </a:lstStyle>
          <a:p>
            <a:pPr lvl="0" rtl="0"/>
            <a:r>
              <a:rPr lang="en-GB"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rtlCol="0">
            <a:normAutofit/>
          </a:bodyPr>
          <a:lstStyle>
            <a:lvl1pPr marL="0" indent="0">
              <a:buNone/>
              <a:defRPr sz="1600" b="0">
                <a:solidFill>
                  <a:schemeClr val="bg2"/>
                </a:solidFill>
                <a:latin typeface="+mn-lt"/>
              </a:defRPr>
            </a:lvl1pPr>
          </a:lstStyle>
          <a:p>
            <a:pPr lvl="0" rtl="0"/>
            <a:r>
              <a:rPr lang="en-GB"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rtlCol="0" anchor="ctr" anchorCtr="0">
            <a:noAutofit/>
          </a:bodyPr>
          <a:lstStyle>
            <a:lvl1pPr marL="0" indent="0" algn="ctr">
              <a:buNone/>
              <a:defRPr sz="1400">
                <a:solidFill>
                  <a:schemeClr val="bg1"/>
                </a:solidFill>
              </a:defRPr>
            </a:lvl1pPr>
          </a:lstStyle>
          <a:p>
            <a:pPr rtl="0"/>
            <a:r>
              <a:rPr lang="en-US" noProof="0"/>
              <a:t>Click icon to add picture</a:t>
            </a:r>
            <a:endParaRPr lang="en-GB" noProof="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rtlCol="0" anchor="ctr" anchorCtr="0">
            <a:noAutofit/>
          </a:bodyPr>
          <a:lstStyle>
            <a:lvl1pPr marL="0" indent="0" algn="ctr">
              <a:buNone/>
              <a:defRPr sz="1400">
                <a:solidFill>
                  <a:schemeClr val="bg1"/>
                </a:solidFill>
              </a:defRPr>
            </a:lvl1pPr>
          </a:lstStyle>
          <a:p>
            <a:pPr rtl="0"/>
            <a:r>
              <a:rPr lang="en-US" noProof="0"/>
              <a:t>Click icon to add picture</a:t>
            </a:r>
            <a:endParaRPr lang="en-GB" noProof="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rtlCol="0" anchor="ctr" anchorCtr="0">
            <a:normAutofit/>
          </a:bodyPr>
          <a:lstStyle>
            <a:lvl1pPr marL="0" indent="0" algn="ctr">
              <a:buNone/>
              <a:defRPr sz="1400">
                <a:solidFill>
                  <a:schemeClr val="bg1"/>
                </a:solidFill>
              </a:defRPr>
            </a:lvl1pPr>
          </a:lstStyle>
          <a:p>
            <a:pPr rtl="0"/>
            <a:r>
              <a:rPr lang="en-US" noProof="0"/>
              <a:t>Click icon to add picture</a:t>
            </a:r>
            <a:endParaRPr lang="en-GB" noProof="0"/>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en-GB" noProof="0"/>
          </a:p>
        </p:txBody>
      </p:sp>
      <p:sp>
        <p:nvSpPr>
          <p:cNvPr id="6" name="Rectangle 5">
            <a:extLst>
              <a:ext uri="{FF2B5EF4-FFF2-40B4-BE49-F238E27FC236}">
                <a16:creationId xmlns:a16="http://schemas.microsoft.com/office/drawing/2014/main" id="{834F3F28-2A24-40B5-AC8C-5A53DC799A96}"/>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rtl="0"/>
            <a:endParaRPr lang="en-GB" noProof="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rtlCol="0"/>
          <a:lstStyle>
            <a:lvl1pPr algn="ctr">
              <a:defRPr>
                <a:solidFill>
                  <a:schemeClr val="bg1"/>
                </a:solidFill>
              </a:defRPr>
            </a:lvl1pPr>
          </a:lstStyle>
          <a:p>
            <a:pPr rtl="0"/>
            <a:r>
              <a:rPr lang="en-GB" noProof="0"/>
              <a:t>DIVIDER SLIDE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lvl1pPr>
              <a:defRPr b="1">
                <a:latin typeface="+mn-lt"/>
              </a:defRPr>
            </a:lvl1pPr>
          </a:lstStyle>
          <a:p>
            <a:pPr rtl="0"/>
            <a:fld id="{D495E168-DA5E-4888-8D8A-92B118324C14}" type="slidenum">
              <a:rPr lang="en-GB" noProof="0" smtClean="0"/>
              <a:pPr/>
              <a:t>‹#›</a:t>
            </a:fld>
            <a:endParaRPr lang="en-GB" noProof="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rtlCol="0"/>
          <a:lstStyle/>
          <a:p>
            <a:pPr rtl="0"/>
            <a:r>
              <a:rPr lang="en-GB" noProof="0"/>
              <a:t>DD/MM/20XX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rtlCol="0"/>
          <a:lstStyle/>
          <a:p>
            <a:pPr rtl="0"/>
            <a:r>
              <a:rPr lang="en-GB" noProof="0"/>
              <a:t>ADD A FOOTER</a:t>
            </a:r>
          </a:p>
        </p:txBody>
      </p:sp>
      <p:sp>
        <p:nvSpPr>
          <p:cNvPr id="7" name="Oval 6">
            <a:extLst>
              <a:ext uri="{FF2B5EF4-FFF2-40B4-BE49-F238E27FC236}">
                <a16:creationId xmlns:a16="http://schemas.microsoft.com/office/drawing/2014/main" id="{95BAC97E-3C4E-4D04-8A57-DC61E07CB8FD}"/>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en-GB" noProof="0"/>
          </a:p>
        </p:txBody>
      </p:sp>
      <p:sp>
        <p:nvSpPr>
          <p:cNvPr id="13" name="Rectangle 12">
            <a:extLst>
              <a:ext uri="{FF2B5EF4-FFF2-40B4-BE49-F238E27FC236}">
                <a16:creationId xmlns:a16="http://schemas.microsoft.com/office/drawing/2014/main" id="{E7822F33-D675-4E6C-BD09-D9C78365BB4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rtl="0"/>
            <a:endParaRPr lang="en-GB" noProof="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rtl="0"/>
            <a:r>
              <a:rPr lang="en-GB"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en-GB" noProof="0"/>
          </a:p>
        </p:txBody>
      </p:sp>
      <p:sp>
        <p:nvSpPr>
          <p:cNvPr id="6" name="Rectangle 5">
            <a:extLst>
              <a:ext uri="{FF2B5EF4-FFF2-40B4-BE49-F238E27FC236}">
                <a16:creationId xmlns:a16="http://schemas.microsoft.com/office/drawing/2014/main" id="{834F3F28-2A24-40B5-AC8C-5A53DC799A96}"/>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rtl="0"/>
            <a:endParaRPr lang="en-GB" noProof="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rtlCol="0"/>
          <a:lstStyle>
            <a:lvl1pPr algn="l">
              <a:defRPr>
                <a:solidFill>
                  <a:schemeClr val="bg1"/>
                </a:solidFill>
              </a:defRPr>
            </a:lvl1pPr>
          </a:lstStyle>
          <a:p>
            <a:pPr rtl="0"/>
            <a:r>
              <a:rPr lang="en-GB" noProof="0"/>
              <a:t>TEXT LAYOUT 1</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en-GB" noProof="0" smtClean="0"/>
              <a:pPr/>
              <a:t>‹#›</a:t>
            </a:fld>
            <a:endParaRPr lang="en-GB" noProof="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rtlCol="0"/>
          <a:lstStyle/>
          <a:p>
            <a:pPr rtl="0"/>
            <a:r>
              <a:rPr lang="en-GB" noProof="0"/>
              <a:t>DD/MM/20XX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rtlCol="0"/>
          <a:lstStyle/>
          <a:p>
            <a:pPr rtl="0"/>
            <a:r>
              <a:rPr lang="en-GB" noProof="0"/>
              <a:t>ADD A FOOTER</a:t>
            </a:r>
          </a:p>
        </p:txBody>
      </p:sp>
      <p:sp>
        <p:nvSpPr>
          <p:cNvPr id="7" name="Oval 6">
            <a:extLst>
              <a:ext uri="{FF2B5EF4-FFF2-40B4-BE49-F238E27FC236}">
                <a16:creationId xmlns:a16="http://schemas.microsoft.com/office/drawing/2014/main" id="{95BAC97E-3C4E-4D04-8A57-DC61E07CB8FD}"/>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en-GB" noProof="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rtlCol="0">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rtl="0"/>
            <a:r>
              <a:rPr lang="en-GB" noProof="0"/>
              <a:t>Edit master text styles</a:t>
            </a:r>
          </a:p>
        </p:txBody>
      </p:sp>
      <p:sp>
        <p:nvSpPr>
          <p:cNvPr id="13" name="Rectangle 12">
            <a:extLst>
              <a:ext uri="{FF2B5EF4-FFF2-40B4-BE49-F238E27FC236}">
                <a16:creationId xmlns:a16="http://schemas.microsoft.com/office/drawing/2014/main" id="{E7822F33-D675-4E6C-BD09-D9C78365BB4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rtl="0"/>
            <a:endParaRPr lang="en-GB" noProof="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rtlCol="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rtl="0"/>
            <a:r>
              <a:rPr lang="en-GB"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en-GB" noProof="0"/>
          </a:p>
        </p:txBody>
      </p:sp>
      <p:sp>
        <p:nvSpPr>
          <p:cNvPr id="6" name="Rectangle 5">
            <a:extLst>
              <a:ext uri="{FF2B5EF4-FFF2-40B4-BE49-F238E27FC236}">
                <a16:creationId xmlns:a16="http://schemas.microsoft.com/office/drawing/2014/main" id="{834F3F28-2A24-40B5-AC8C-5A53DC799A96}"/>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rtl="0"/>
            <a:endParaRPr lang="en-GB" noProof="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rtlCol="0"/>
          <a:lstStyle>
            <a:lvl1pPr algn="l">
              <a:defRPr>
                <a:solidFill>
                  <a:schemeClr val="bg1"/>
                </a:solidFill>
              </a:defRPr>
            </a:lvl1pPr>
          </a:lstStyle>
          <a:p>
            <a:pPr rtl="0"/>
            <a:r>
              <a:rPr lang="en-GB" noProof="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en-GB" noProof="0" smtClean="0"/>
              <a:pPr/>
              <a:t>‹#›</a:t>
            </a:fld>
            <a:endParaRPr lang="en-GB" noProof="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rtlCol="0"/>
          <a:lstStyle/>
          <a:p>
            <a:pPr rtl="0"/>
            <a:r>
              <a:rPr lang="en-GB" noProof="0"/>
              <a:t>DD/MM/20XX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rtlCol="0"/>
          <a:lstStyle/>
          <a:p>
            <a:pPr rtl="0"/>
            <a:r>
              <a:rPr lang="en-GB" noProof="0"/>
              <a:t>ADD A FOOTER</a:t>
            </a:r>
          </a:p>
        </p:txBody>
      </p:sp>
      <p:sp>
        <p:nvSpPr>
          <p:cNvPr id="7" name="Oval 6">
            <a:extLst>
              <a:ext uri="{FF2B5EF4-FFF2-40B4-BE49-F238E27FC236}">
                <a16:creationId xmlns:a16="http://schemas.microsoft.com/office/drawing/2014/main" id="{95BAC97E-3C4E-4D04-8A57-DC61E07CB8FD}"/>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en-GB" noProof="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rtlCol="0">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rtl="0"/>
            <a:r>
              <a:rPr lang="en-GB" noProof="0"/>
              <a:t>Edit master text styles</a:t>
            </a:r>
          </a:p>
        </p:txBody>
      </p:sp>
      <p:sp>
        <p:nvSpPr>
          <p:cNvPr id="13" name="Rectangle 12">
            <a:extLst>
              <a:ext uri="{FF2B5EF4-FFF2-40B4-BE49-F238E27FC236}">
                <a16:creationId xmlns:a16="http://schemas.microsoft.com/office/drawing/2014/main" id="{E7822F33-D675-4E6C-BD09-D9C78365BB4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rtl="0"/>
            <a:endParaRPr lang="en-GB" noProof="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rtlCol="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rtl="0"/>
            <a:r>
              <a:rPr lang="en-GB" noProof="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en-GB" noProof="0"/>
          </a:p>
        </p:txBody>
      </p:sp>
      <p:sp>
        <p:nvSpPr>
          <p:cNvPr id="6" name="Rectangle 5">
            <a:extLst>
              <a:ext uri="{FF2B5EF4-FFF2-40B4-BE49-F238E27FC236}">
                <a16:creationId xmlns:a16="http://schemas.microsoft.com/office/drawing/2014/main" id="{164ACA68-1C2C-4C4D-9CB4-1C8BF3E03F57}"/>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rtl="0"/>
            <a:endParaRPr lang="en-GB" noProof="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en-GB" noProof="0" smtClean="0"/>
              <a:pPr/>
              <a:t>‹#›</a:t>
            </a:fld>
            <a:endParaRPr lang="en-GB" noProof="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rtlCol="0"/>
          <a:lstStyle/>
          <a:p>
            <a:pPr rtl="0"/>
            <a:r>
              <a:rPr lang="en-GB" noProof="0"/>
              <a:t>DD/MM/20XX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rtlCol="0"/>
          <a:lstStyle/>
          <a:p>
            <a:pPr rtl="0"/>
            <a:r>
              <a:rPr lang="en-GB" noProof="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rtlCol="0">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rtlCol="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en-GB"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rtlCol="0">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rtlCol="0">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rtl="0"/>
            <a:r>
              <a:rPr lang="en-GB"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rtlCol="0">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rtl="0"/>
            <a:r>
              <a:rPr lang="en-GB"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rtlCol="0"/>
          <a:lstStyle>
            <a:lvl1pPr algn="ctr">
              <a:defRPr>
                <a:solidFill>
                  <a:schemeClr val="bg1"/>
                </a:solidFill>
              </a:defRPr>
            </a:lvl1pPr>
          </a:lstStyle>
          <a:p>
            <a:pPr rtl="0"/>
            <a:r>
              <a:rPr lang="en-GB" noProof="0"/>
              <a:t>COMPARISON</a:t>
            </a:r>
          </a:p>
        </p:txBody>
      </p:sp>
      <p:sp>
        <p:nvSpPr>
          <p:cNvPr id="15" name="Oval 14">
            <a:extLst>
              <a:ext uri="{FF2B5EF4-FFF2-40B4-BE49-F238E27FC236}">
                <a16:creationId xmlns:a16="http://schemas.microsoft.com/office/drawing/2014/main" id="{B6E88236-C248-4008-9619-75BCE6D3401C}"/>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en-GB" noProof="0"/>
          </a:p>
        </p:txBody>
      </p:sp>
      <p:sp>
        <p:nvSpPr>
          <p:cNvPr id="18" name="Rectangle 17">
            <a:extLst>
              <a:ext uri="{FF2B5EF4-FFF2-40B4-BE49-F238E27FC236}">
                <a16:creationId xmlns:a16="http://schemas.microsoft.com/office/drawing/2014/main" id="{2D3F74C5-9ADD-4AE3-BCA5-88726CC2A1A3}"/>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rtl="0"/>
            <a:endParaRPr lang="en-GB" noProof="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rtl="0"/>
            <a:endParaRPr lang="en-GB" noProof="0"/>
          </a:p>
        </p:txBody>
      </p:sp>
      <p:sp>
        <p:nvSpPr>
          <p:cNvPr id="6" name="Rectangle 5">
            <a:extLst>
              <a:ext uri="{FF2B5EF4-FFF2-40B4-BE49-F238E27FC236}">
                <a16:creationId xmlns:a16="http://schemas.microsoft.com/office/drawing/2014/main" id="{164ACA68-1C2C-4C4D-9CB4-1C8BF3E03F57}"/>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rtl="0"/>
            <a:endParaRPr lang="en-GB" noProof="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en-GB" noProof="0" smtClean="0"/>
              <a:pPr/>
              <a:t>‹#›</a:t>
            </a:fld>
            <a:endParaRPr lang="en-GB" noProof="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rtlCol="0"/>
          <a:lstStyle/>
          <a:p>
            <a:pPr rtl="0"/>
            <a:r>
              <a:rPr lang="en-GB" noProof="0"/>
              <a:t>DD/MM/20XX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rtlCol="0"/>
          <a:lstStyle/>
          <a:p>
            <a:pPr rtl="0"/>
            <a:r>
              <a:rPr lang="en-GB" noProof="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rtlCol="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en-GB"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rtlCol="0"/>
          <a:lstStyle>
            <a:lvl1pPr algn="l">
              <a:defRPr>
                <a:solidFill>
                  <a:schemeClr val="bg1"/>
                </a:solidFill>
              </a:defRPr>
            </a:lvl1pPr>
          </a:lstStyle>
          <a:p>
            <a:pPr rtl="0"/>
            <a:r>
              <a:rPr lang="en-GB" noProof="0"/>
              <a:t>CHART SLIDE</a:t>
            </a:r>
          </a:p>
        </p:txBody>
      </p:sp>
      <p:sp>
        <p:nvSpPr>
          <p:cNvPr id="15" name="Oval 14">
            <a:extLst>
              <a:ext uri="{FF2B5EF4-FFF2-40B4-BE49-F238E27FC236}">
                <a16:creationId xmlns:a16="http://schemas.microsoft.com/office/drawing/2014/main" id="{B6E88236-C248-4008-9619-75BCE6D3401C}"/>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en-GB" noProof="0"/>
          </a:p>
        </p:txBody>
      </p:sp>
      <p:sp>
        <p:nvSpPr>
          <p:cNvPr id="18" name="Rectangle 17">
            <a:extLst>
              <a:ext uri="{FF2B5EF4-FFF2-40B4-BE49-F238E27FC236}">
                <a16:creationId xmlns:a16="http://schemas.microsoft.com/office/drawing/2014/main" id="{2D3F74C5-9ADD-4AE3-BCA5-88726CC2A1A3}"/>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rtl="0"/>
            <a:endParaRPr lang="en-GB" noProof="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rtlCol="0" anchor="ctr" anchorCtr="0">
            <a:normAutofit/>
          </a:bodyPr>
          <a:lstStyle>
            <a:lvl1pPr marL="0" indent="0" algn="ctr">
              <a:buNone/>
              <a:defRPr sz="1600">
                <a:solidFill>
                  <a:schemeClr val="tx1">
                    <a:lumMod val="50000"/>
                    <a:lumOff val="50000"/>
                  </a:schemeClr>
                </a:solidFill>
              </a:defRPr>
            </a:lvl1pPr>
          </a:lstStyle>
          <a:p>
            <a:pPr rtl="0"/>
            <a:r>
              <a:rPr lang="en-US" noProof="0"/>
              <a:t>Click icon to add chart</a:t>
            </a:r>
            <a:endParaRPr lang="en-GB" noProof="0"/>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en-GB" noProof="0"/>
          </a:p>
        </p:txBody>
      </p:sp>
      <p:sp>
        <p:nvSpPr>
          <p:cNvPr id="6" name="Rectangle 5">
            <a:extLst>
              <a:ext uri="{FF2B5EF4-FFF2-40B4-BE49-F238E27FC236}">
                <a16:creationId xmlns:a16="http://schemas.microsoft.com/office/drawing/2014/main" id="{164ACA68-1C2C-4C4D-9CB4-1C8BF3E03F57}"/>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rtl="0"/>
            <a:endParaRPr lang="en-GB" noProof="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en-GB" noProof="0" smtClean="0"/>
              <a:pPr/>
              <a:t>‹#›</a:t>
            </a:fld>
            <a:endParaRPr lang="en-GB" noProof="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rtlCol="0"/>
          <a:lstStyle/>
          <a:p>
            <a:pPr rtl="0"/>
            <a:r>
              <a:rPr lang="en-GB" noProof="0"/>
              <a:t>DD/MM/20XX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rtlCol="0"/>
          <a:lstStyle/>
          <a:p>
            <a:pPr rtl="0"/>
            <a:r>
              <a:rPr lang="en-GB" noProof="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rtlCol="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en-GB"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rtlCol="0"/>
          <a:lstStyle>
            <a:lvl1pPr algn="l">
              <a:defRPr>
                <a:solidFill>
                  <a:schemeClr val="bg1"/>
                </a:solidFill>
              </a:defRPr>
            </a:lvl1pPr>
          </a:lstStyle>
          <a:p>
            <a:pPr rtl="0"/>
            <a:r>
              <a:rPr lang="en-GB" noProof="0"/>
              <a:t>TABLE SLIDE</a:t>
            </a:r>
          </a:p>
        </p:txBody>
      </p:sp>
      <p:sp>
        <p:nvSpPr>
          <p:cNvPr id="15" name="Oval 14">
            <a:extLst>
              <a:ext uri="{FF2B5EF4-FFF2-40B4-BE49-F238E27FC236}">
                <a16:creationId xmlns:a16="http://schemas.microsoft.com/office/drawing/2014/main" id="{B6E88236-C248-4008-9619-75BCE6D3401C}"/>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en-GB" noProof="0"/>
          </a:p>
        </p:txBody>
      </p:sp>
      <p:sp>
        <p:nvSpPr>
          <p:cNvPr id="18" name="Rectangle 17">
            <a:extLst>
              <a:ext uri="{FF2B5EF4-FFF2-40B4-BE49-F238E27FC236}">
                <a16:creationId xmlns:a16="http://schemas.microsoft.com/office/drawing/2014/main" id="{2D3F74C5-9ADD-4AE3-BCA5-88726CC2A1A3}"/>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rtl="0"/>
            <a:endParaRPr lang="en-GB" noProof="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rtlCol="0" anchor="ctr" anchorCtr="0">
            <a:normAutofit/>
          </a:bodyPr>
          <a:lstStyle>
            <a:lvl1pPr marL="0" indent="0" algn="ctr">
              <a:buNone/>
              <a:defRPr sz="1600">
                <a:solidFill>
                  <a:schemeClr val="tx1">
                    <a:lumMod val="50000"/>
                    <a:lumOff val="50000"/>
                  </a:schemeClr>
                </a:solidFill>
              </a:defRPr>
            </a:lvl1pPr>
          </a:lstStyle>
          <a:p>
            <a:pPr rtl="0"/>
            <a:r>
              <a:rPr lang="en-US" noProof="0"/>
              <a:t>Click icon to add table</a:t>
            </a:r>
            <a:endParaRPr lang="en-GB" noProof="0"/>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en-GB" noProof="0"/>
          </a:p>
        </p:txBody>
      </p:sp>
      <p:sp>
        <p:nvSpPr>
          <p:cNvPr id="6" name="Rectangle 5">
            <a:extLst>
              <a:ext uri="{FF2B5EF4-FFF2-40B4-BE49-F238E27FC236}">
                <a16:creationId xmlns:a16="http://schemas.microsoft.com/office/drawing/2014/main" id="{834F3F28-2A24-40B5-AC8C-5A53DC799A96}"/>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rtl="0"/>
            <a:endParaRPr lang="en-GB" noProof="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en-GB" noProof="0" smtClean="0"/>
              <a:pPr/>
              <a:t>‹#›</a:t>
            </a:fld>
            <a:endParaRPr lang="en-GB" noProof="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rtlCol="0"/>
          <a:lstStyle/>
          <a:p>
            <a:pPr rtl="0"/>
            <a:r>
              <a:rPr lang="en-GB" noProof="0"/>
              <a:t>DD/MM/20XX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rtlCol="0"/>
          <a:lstStyle/>
          <a:p>
            <a:pPr rtl="0"/>
            <a:r>
              <a:rPr lang="en-GB" noProof="0"/>
              <a:t>ADD A FOOTER</a:t>
            </a:r>
          </a:p>
        </p:txBody>
      </p:sp>
      <p:sp>
        <p:nvSpPr>
          <p:cNvPr id="7" name="Oval 6">
            <a:extLst>
              <a:ext uri="{FF2B5EF4-FFF2-40B4-BE49-F238E27FC236}">
                <a16:creationId xmlns:a16="http://schemas.microsoft.com/office/drawing/2014/main" id="{95BAC97E-3C4E-4D04-8A57-DC61E07CB8FD}"/>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en-GB" noProof="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rtlCol="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en-GB"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rtlCol="0"/>
          <a:lstStyle>
            <a:lvl1pPr algn="ctr">
              <a:defRPr>
                <a:solidFill>
                  <a:schemeClr val="bg1"/>
                </a:solidFill>
              </a:defRPr>
            </a:lvl1pPr>
          </a:lstStyle>
          <a:p>
            <a:pPr rtl="0"/>
            <a:r>
              <a:rPr lang="en-GB" noProof="0"/>
              <a:t>BIG IMAGE SLIDE</a:t>
            </a:r>
          </a:p>
        </p:txBody>
      </p:sp>
      <p:sp>
        <p:nvSpPr>
          <p:cNvPr id="16" name="Rectangle 15">
            <a:extLst>
              <a:ext uri="{FF2B5EF4-FFF2-40B4-BE49-F238E27FC236}">
                <a16:creationId xmlns:a16="http://schemas.microsoft.com/office/drawing/2014/main" id="{6668B9DC-C6AF-45D4-BBA3-A5EF781EAB7F}"/>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rtl="0"/>
            <a:endParaRPr lang="en-GB" noProof="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rtl="0"/>
            <a:endParaRPr lang="en-GB" noProof="0"/>
          </a:p>
        </p:txBody>
      </p:sp>
      <p:sp>
        <p:nvSpPr>
          <p:cNvPr id="6" name="Rectangle 5">
            <a:extLst>
              <a:ext uri="{FF2B5EF4-FFF2-40B4-BE49-F238E27FC236}">
                <a16:creationId xmlns:a16="http://schemas.microsoft.com/office/drawing/2014/main" id="{164ACA68-1C2C-4C4D-9CB4-1C8BF3E03F57}"/>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rtl="0"/>
            <a:endParaRPr lang="en-GB" noProof="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en-GB" noProof="0" smtClean="0"/>
              <a:pPr/>
              <a:t>‹#›</a:t>
            </a:fld>
            <a:endParaRPr lang="en-GB" noProof="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rtlCol="0"/>
          <a:lstStyle/>
          <a:p>
            <a:pPr rtl="0"/>
            <a:r>
              <a:rPr lang="en-GB" noProof="0"/>
              <a:t>DD/MM/20XX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rtlCol="0"/>
          <a:lstStyle/>
          <a:p>
            <a:pPr rtl="0"/>
            <a:r>
              <a:rPr lang="en-GB" noProof="0"/>
              <a:t>ADD A FOOTER</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rtlCol="0"/>
          <a:lstStyle>
            <a:lvl1pPr algn="ctr">
              <a:defRPr>
                <a:solidFill>
                  <a:schemeClr val="bg1"/>
                </a:solidFill>
              </a:defRPr>
            </a:lvl1pPr>
          </a:lstStyle>
          <a:p>
            <a:pPr rtl="0"/>
            <a:r>
              <a:rPr lang="en-GB" noProof="0"/>
              <a:t>VIDEO SLIDE</a:t>
            </a:r>
          </a:p>
        </p:txBody>
      </p:sp>
      <p:sp>
        <p:nvSpPr>
          <p:cNvPr id="15" name="Oval 14">
            <a:extLst>
              <a:ext uri="{FF2B5EF4-FFF2-40B4-BE49-F238E27FC236}">
                <a16:creationId xmlns:a16="http://schemas.microsoft.com/office/drawing/2014/main" id="{B6E88236-C248-4008-9619-75BCE6D3401C}"/>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en-GB" noProof="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rtlCol="0" anchor="ctr" anchorCtr="0">
            <a:normAutofit/>
          </a:bodyPr>
          <a:lstStyle>
            <a:lvl1pPr marL="0" indent="0" algn="ctr">
              <a:buNone/>
              <a:defRPr sz="1400"/>
            </a:lvl1pPr>
          </a:lstStyle>
          <a:p>
            <a:pPr rtl="0"/>
            <a:r>
              <a:rPr lang="en-US" noProof="0"/>
              <a:t>Click icon to add media</a:t>
            </a:r>
            <a:endParaRPr lang="en-GB" noProof="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pPr rtl="0"/>
            <a:fld id="{D495E168-DA5E-4888-8D8A-92B118324C14}" type="slidenum">
              <a:rPr lang="en-GB" noProof="0" smtClean="0"/>
              <a:pPr/>
              <a:t>‹#›</a:t>
            </a:fld>
            <a:endParaRPr lang="en-GB" noProof="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pPr rtl="0"/>
            <a:r>
              <a:rPr lang="en-GB" noProof="0"/>
              <a:t>DD/MM/20XX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pPr rtl="0"/>
            <a:r>
              <a:rPr lang="en-GB" noProof="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news.sky.com/story/britons-paying-hundreds-of-millions-to-turn-off-wind-turbines-as-network-cant-handle-the-power-they-make-on-the-windiest-days-12822156" TargetMode="External"/><Relationship Id="rId7" Type="http://schemas.openxmlformats.org/officeDocument/2006/relationships/hyperlink" Target="https://friendsoftheearth.uk/climate/cooling-effect-trees-and-green-spaces-cities#:~:text=The%20UK%27s%20highest%20recorded%20temperature,up%20to%205%C2%B0C." TargetMode="External"/><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hyperlink" Target="https://www.euronews.com/green/2022/06/30/enormous-water-battery-in-switzerland-will-help-prevent-power-shortages" TargetMode="External"/><Relationship Id="rId5" Type="http://schemas.openxmlformats.org/officeDocument/2006/relationships/hyperlink" Target="https://www.ecotricity.co.uk/our-news/2023/over-65-of-homes-in-britain-can-work-for-solar-panels" TargetMode="External"/><Relationship Id="rId4" Type="http://schemas.openxmlformats.org/officeDocument/2006/relationships/hyperlink" Target="https://www.bbc.com/news/science-environment-65500339"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E70722D-0BC0-4487-812D-1E4E0DEC1129}"/>
              </a:ext>
            </a:extLst>
          </p:cNvPr>
          <p:cNvSpPr>
            <a:spLocks noGrp="1"/>
          </p:cNvSpPr>
          <p:nvPr>
            <p:ph type="body" sz="quarter" idx="20"/>
          </p:nvPr>
        </p:nvSpPr>
        <p:spPr/>
        <p:txBody>
          <a:bodyPr rtlCol="0"/>
          <a:lstStyle/>
          <a:p>
            <a:pPr rtl="0"/>
            <a:r>
              <a:rPr lang="en-GB" dirty="0"/>
              <a:t>August</a:t>
            </a:r>
          </a:p>
        </p:txBody>
      </p:sp>
      <p:sp>
        <p:nvSpPr>
          <p:cNvPr id="2" name="Text Placeholder 1">
            <a:extLst>
              <a:ext uri="{FF2B5EF4-FFF2-40B4-BE49-F238E27FC236}">
                <a16:creationId xmlns:a16="http://schemas.microsoft.com/office/drawing/2014/main" id="{7D65CF0B-BB68-4A49-91EE-96E78E8CAD61}"/>
              </a:ext>
            </a:extLst>
          </p:cNvPr>
          <p:cNvSpPr>
            <a:spLocks noGrp="1"/>
          </p:cNvSpPr>
          <p:nvPr>
            <p:ph type="body" sz="quarter" idx="21"/>
          </p:nvPr>
        </p:nvSpPr>
        <p:spPr/>
        <p:txBody>
          <a:bodyPr rtlCol="0"/>
          <a:lstStyle/>
          <a:p>
            <a:pPr rtl="0"/>
            <a:r>
              <a:rPr lang="en-GB" dirty="0"/>
              <a:t>2023</a:t>
            </a:r>
          </a:p>
        </p:txBody>
      </p:sp>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p:txBody>
          <a:bodyPr rtlCol="0"/>
          <a:lstStyle/>
          <a:p>
            <a:pPr rtl="0"/>
            <a:r>
              <a:rPr lang="en-GB" dirty="0"/>
              <a:t>UK Net Zero - Review</a:t>
            </a:r>
          </a:p>
        </p:txBody>
      </p:sp>
      <p:sp>
        <p:nvSpPr>
          <p:cNvPr id="5" name="Text Placeholder 4">
            <a:extLst>
              <a:ext uri="{FF2B5EF4-FFF2-40B4-BE49-F238E27FC236}">
                <a16:creationId xmlns:a16="http://schemas.microsoft.com/office/drawing/2014/main" id="{B623514F-9C9F-4868-A7D9-66CAA07E615D}"/>
              </a:ext>
            </a:extLst>
          </p:cNvPr>
          <p:cNvSpPr>
            <a:spLocks noGrp="1"/>
          </p:cNvSpPr>
          <p:nvPr>
            <p:ph type="body" sz="quarter" idx="13"/>
          </p:nvPr>
        </p:nvSpPr>
        <p:spPr/>
        <p:txBody>
          <a:bodyPr rtlCol="0"/>
          <a:lstStyle/>
          <a:p>
            <a:pPr rtl="0"/>
            <a:r>
              <a:rPr lang="en-GB" dirty="0"/>
              <a:t>Will they reach their target by 2050?</a:t>
            </a:r>
          </a:p>
        </p:txBody>
      </p:sp>
    </p:spTree>
    <p:extLst>
      <p:ext uri="{BB962C8B-B14F-4D97-AF65-F5344CB8AC3E}">
        <p14:creationId xmlns:p14="http://schemas.microsoft.com/office/powerpoint/2010/main" val="2142316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F1F869-7372-4C01-A626-993295149E3E}"/>
              </a:ext>
            </a:extLst>
          </p:cNvPr>
          <p:cNvSpPr>
            <a:spLocks noGrp="1"/>
          </p:cNvSpPr>
          <p:nvPr>
            <p:ph type="sldNum" sz="quarter" idx="10"/>
          </p:nvPr>
        </p:nvSpPr>
        <p:spPr/>
        <p:txBody>
          <a:bodyPr rtlCol="0"/>
          <a:lstStyle/>
          <a:p>
            <a:pPr rtl="0"/>
            <a:fld id="{D495E168-DA5E-4888-8D8A-92B118324C14}" type="slidenum">
              <a:rPr lang="en-GB" smtClean="0"/>
              <a:pPr rtl="0"/>
              <a:t>10</a:t>
            </a:fld>
            <a:endParaRPr lang="en-GB"/>
          </a:p>
        </p:txBody>
      </p:sp>
      <p:sp>
        <p:nvSpPr>
          <p:cNvPr id="5" name="Title 4">
            <a:extLst>
              <a:ext uri="{FF2B5EF4-FFF2-40B4-BE49-F238E27FC236}">
                <a16:creationId xmlns:a16="http://schemas.microsoft.com/office/drawing/2014/main" id="{32C77C5D-1541-4D4C-8CD9-E4CB2D74FBB4}"/>
              </a:ext>
            </a:extLst>
          </p:cNvPr>
          <p:cNvSpPr>
            <a:spLocks noGrp="1"/>
          </p:cNvSpPr>
          <p:nvPr>
            <p:ph type="title"/>
          </p:nvPr>
        </p:nvSpPr>
        <p:spPr/>
        <p:txBody>
          <a:bodyPr rtlCol="0"/>
          <a:lstStyle/>
          <a:p>
            <a:pPr rtl="0"/>
            <a:r>
              <a:rPr lang="en-GB" dirty="0"/>
              <a:t>Critical look at the UK</a:t>
            </a:r>
          </a:p>
        </p:txBody>
      </p:sp>
      <p:sp>
        <p:nvSpPr>
          <p:cNvPr id="4" name="Text Placeholder 3">
            <a:extLst>
              <a:ext uri="{FF2B5EF4-FFF2-40B4-BE49-F238E27FC236}">
                <a16:creationId xmlns:a16="http://schemas.microsoft.com/office/drawing/2014/main" id="{049B0BE2-2BDB-48DC-AE9B-F3B9BACA8247}"/>
              </a:ext>
            </a:extLst>
          </p:cNvPr>
          <p:cNvSpPr>
            <a:spLocks noGrp="1"/>
          </p:cNvSpPr>
          <p:nvPr>
            <p:ph idx="4294967295"/>
          </p:nvPr>
        </p:nvSpPr>
        <p:spPr>
          <a:xfrm>
            <a:off x="207817" y="1390073"/>
            <a:ext cx="11762510" cy="5199054"/>
          </a:xfrm>
        </p:spPr>
        <p:txBody>
          <a:bodyPr rtlCol="0">
            <a:normAutofit fontScale="92500" lnSpcReduction="20000"/>
          </a:bodyPr>
          <a:lstStyle/>
          <a:p>
            <a:pPr marL="0" indent="0" rtl="0">
              <a:buNone/>
            </a:pPr>
            <a:r>
              <a:rPr lang="en-GB" dirty="0">
                <a:solidFill>
                  <a:schemeClr val="bg2"/>
                </a:solidFill>
              </a:rPr>
              <a:t>Infrastructure issues:</a:t>
            </a:r>
          </a:p>
          <a:p>
            <a:r>
              <a:rPr lang="en-GB" dirty="0">
                <a:solidFill>
                  <a:schemeClr val="bg2"/>
                </a:solidFill>
                <a:hlinkClick r:id="rId3">
                  <a:extLst>
                    <a:ext uri="{A12FA001-AC4F-418D-AE19-62706E023703}">
                      <ahyp:hlinkClr xmlns:ahyp="http://schemas.microsoft.com/office/drawing/2018/hyperlinkcolor" val="tx"/>
                    </a:ext>
                  </a:extLst>
                </a:hlinkClick>
              </a:rPr>
              <a:t>Britons paying hundreds of millions to turn off wind turbines as network can't handle the power they make on the windiest days | Climate News | Sky News</a:t>
            </a:r>
            <a:endParaRPr lang="en-GB" dirty="0">
              <a:solidFill>
                <a:schemeClr val="bg2"/>
              </a:solidFill>
            </a:endParaRPr>
          </a:p>
          <a:p>
            <a:r>
              <a:rPr lang="en-GB" dirty="0">
                <a:solidFill>
                  <a:schemeClr val="bg2"/>
                </a:solidFill>
                <a:hlinkClick r:id="rId4">
                  <a:extLst>
                    <a:ext uri="{A12FA001-AC4F-418D-AE19-62706E023703}">
                      <ahyp:hlinkClr xmlns:ahyp="http://schemas.microsoft.com/office/drawing/2018/hyperlinkcolor" val="tx"/>
                    </a:ext>
                  </a:extLst>
                </a:hlinkClick>
              </a:rPr>
              <a:t>Renewable energy projects worth billions stuck on hold - BBC News</a:t>
            </a:r>
            <a:endParaRPr lang="en-GB" dirty="0">
              <a:solidFill>
                <a:schemeClr val="bg2"/>
              </a:solidFill>
            </a:endParaRPr>
          </a:p>
          <a:p>
            <a:pPr marL="0" indent="0" rtl="0">
              <a:buNone/>
            </a:pPr>
            <a:endParaRPr lang="en-GB" dirty="0">
              <a:solidFill>
                <a:schemeClr val="bg2"/>
              </a:solidFill>
            </a:endParaRPr>
          </a:p>
          <a:p>
            <a:pPr marL="0" indent="0" rtl="0">
              <a:buNone/>
            </a:pPr>
            <a:r>
              <a:rPr lang="en-GB" dirty="0">
                <a:solidFill>
                  <a:schemeClr val="bg2"/>
                </a:solidFill>
              </a:rPr>
              <a:t>Innovative solutions:</a:t>
            </a:r>
          </a:p>
          <a:p>
            <a:pPr rtl="0"/>
            <a:r>
              <a:rPr lang="en-GB" dirty="0">
                <a:solidFill>
                  <a:schemeClr val="bg2"/>
                </a:solidFill>
                <a:hlinkClick r:id="rId5">
                  <a:extLst>
                    <a:ext uri="{A12FA001-AC4F-418D-AE19-62706E023703}">
                      <ahyp:hlinkClr xmlns:ahyp="http://schemas.microsoft.com/office/drawing/2018/hyperlinkcolor" val="tx"/>
                    </a:ext>
                  </a:extLst>
                </a:hlinkClick>
              </a:rPr>
              <a:t>Over 65% of homes in Britain can work for solar panels | </a:t>
            </a:r>
            <a:r>
              <a:rPr lang="en-GB" dirty="0" err="1">
                <a:solidFill>
                  <a:schemeClr val="bg2"/>
                </a:solidFill>
                <a:hlinkClick r:id="rId5">
                  <a:extLst>
                    <a:ext uri="{A12FA001-AC4F-418D-AE19-62706E023703}">
                      <ahyp:hlinkClr xmlns:ahyp="http://schemas.microsoft.com/office/drawing/2018/hyperlinkcolor" val="tx"/>
                    </a:ext>
                  </a:extLst>
                </a:hlinkClick>
              </a:rPr>
              <a:t>Ecotricity</a:t>
            </a:r>
            <a:r>
              <a:rPr lang="en-GB" dirty="0">
                <a:solidFill>
                  <a:schemeClr val="bg2"/>
                </a:solidFill>
              </a:rPr>
              <a:t> – Mini power stations and quicker to transition </a:t>
            </a:r>
          </a:p>
          <a:p>
            <a:pPr rtl="0"/>
            <a:r>
              <a:rPr lang="en-GB" dirty="0">
                <a:solidFill>
                  <a:schemeClr val="bg2"/>
                </a:solidFill>
                <a:hlinkClick r:id="rId6">
                  <a:extLst>
                    <a:ext uri="{A12FA001-AC4F-418D-AE19-62706E023703}">
                      <ahyp:hlinkClr xmlns:ahyp="http://schemas.microsoft.com/office/drawing/2018/hyperlinkcolor" val="tx"/>
                    </a:ext>
                  </a:extLst>
                </a:hlinkClick>
              </a:rPr>
              <a:t>Revolutionary new Swiss 'water battery' will be one of Europe's main renewable sources of energy | </a:t>
            </a:r>
            <a:r>
              <a:rPr lang="en-GB" dirty="0" err="1">
                <a:solidFill>
                  <a:schemeClr val="bg2"/>
                </a:solidFill>
                <a:hlinkClick r:id="rId6">
                  <a:extLst>
                    <a:ext uri="{A12FA001-AC4F-418D-AE19-62706E023703}">
                      <ahyp:hlinkClr xmlns:ahyp="http://schemas.microsoft.com/office/drawing/2018/hyperlinkcolor" val="tx"/>
                    </a:ext>
                  </a:extLst>
                </a:hlinkClick>
              </a:rPr>
              <a:t>Euronews</a:t>
            </a:r>
            <a:r>
              <a:rPr lang="en-GB" dirty="0">
                <a:solidFill>
                  <a:schemeClr val="bg2"/>
                </a:solidFill>
              </a:rPr>
              <a:t> – Two large pools of water at different heights and flow rotates the turbine </a:t>
            </a:r>
          </a:p>
          <a:p>
            <a:pPr rtl="0"/>
            <a:r>
              <a:rPr lang="en-GB" dirty="0">
                <a:solidFill>
                  <a:schemeClr val="bg2"/>
                </a:solidFill>
                <a:hlinkClick r:id="rId7">
                  <a:extLst>
                    <a:ext uri="{A12FA001-AC4F-418D-AE19-62706E023703}">
                      <ahyp:hlinkClr xmlns:ahyp="http://schemas.microsoft.com/office/drawing/2018/hyperlinkcolor" val="tx"/>
                    </a:ext>
                  </a:extLst>
                </a:hlinkClick>
              </a:rPr>
              <a:t>The cooling effect of trees and green spaces in cities | Friends of the Earth</a:t>
            </a:r>
            <a:r>
              <a:rPr lang="en-GB" dirty="0">
                <a:solidFill>
                  <a:schemeClr val="bg2"/>
                </a:solidFill>
              </a:rPr>
              <a:t> – Natural carbon sinks and shade cover reduces temperatures, 2803 excess deaths during summer 2022</a:t>
            </a:r>
          </a:p>
        </p:txBody>
      </p:sp>
    </p:spTree>
    <p:extLst>
      <p:ext uri="{BB962C8B-B14F-4D97-AF65-F5344CB8AC3E}">
        <p14:creationId xmlns:p14="http://schemas.microsoft.com/office/powerpoint/2010/main" val="4243905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F1F869-7372-4C01-A626-993295149E3E}"/>
              </a:ext>
            </a:extLst>
          </p:cNvPr>
          <p:cNvSpPr>
            <a:spLocks noGrp="1"/>
          </p:cNvSpPr>
          <p:nvPr>
            <p:ph type="sldNum" sz="quarter" idx="10"/>
          </p:nvPr>
        </p:nvSpPr>
        <p:spPr/>
        <p:txBody>
          <a:bodyPr rtlCol="0"/>
          <a:lstStyle/>
          <a:p>
            <a:pPr rtl="0"/>
            <a:fld id="{D495E168-DA5E-4888-8D8A-92B118324C14}" type="slidenum">
              <a:rPr lang="en-GB" smtClean="0"/>
              <a:pPr rtl="0"/>
              <a:t>11</a:t>
            </a:fld>
            <a:endParaRPr lang="en-GB"/>
          </a:p>
        </p:txBody>
      </p:sp>
      <p:sp>
        <p:nvSpPr>
          <p:cNvPr id="5" name="Title 4">
            <a:extLst>
              <a:ext uri="{FF2B5EF4-FFF2-40B4-BE49-F238E27FC236}">
                <a16:creationId xmlns:a16="http://schemas.microsoft.com/office/drawing/2014/main" id="{32C77C5D-1541-4D4C-8CD9-E4CB2D74FBB4}"/>
              </a:ext>
            </a:extLst>
          </p:cNvPr>
          <p:cNvSpPr>
            <a:spLocks noGrp="1"/>
          </p:cNvSpPr>
          <p:nvPr>
            <p:ph type="title"/>
          </p:nvPr>
        </p:nvSpPr>
        <p:spPr/>
        <p:txBody>
          <a:bodyPr rtlCol="0"/>
          <a:lstStyle/>
          <a:p>
            <a:pPr rtl="0"/>
            <a:r>
              <a:rPr lang="en-GB" dirty="0">
                <a:solidFill>
                  <a:schemeClr val="bg2"/>
                </a:solidFill>
              </a:rPr>
              <a:t>Will they meet their target?</a:t>
            </a:r>
          </a:p>
        </p:txBody>
      </p:sp>
      <p:sp>
        <p:nvSpPr>
          <p:cNvPr id="6" name="TextBox 5">
            <a:extLst>
              <a:ext uri="{FF2B5EF4-FFF2-40B4-BE49-F238E27FC236}">
                <a16:creationId xmlns:a16="http://schemas.microsoft.com/office/drawing/2014/main" id="{F7586139-59AD-6D28-DEEB-78FE34D4D63E}"/>
              </a:ext>
            </a:extLst>
          </p:cNvPr>
          <p:cNvSpPr txBox="1"/>
          <p:nvPr/>
        </p:nvSpPr>
        <p:spPr>
          <a:xfrm>
            <a:off x="512618" y="1409769"/>
            <a:ext cx="11374582" cy="4524315"/>
          </a:xfrm>
          <a:prstGeom prst="rect">
            <a:avLst/>
          </a:prstGeom>
          <a:noFill/>
        </p:spPr>
        <p:txBody>
          <a:bodyPr wrap="square" rtlCol="0">
            <a:spAutoFit/>
          </a:bodyPr>
          <a:lstStyle/>
          <a:p>
            <a:r>
              <a:rPr lang="en-GB" sz="2400" dirty="0">
                <a:solidFill>
                  <a:schemeClr val="bg2"/>
                </a:solidFill>
              </a:rPr>
              <a:t>From my investigation I have reached the conclusion that the answer is </a:t>
            </a:r>
            <a:r>
              <a:rPr lang="en-GB" sz="2400" b="1" u="sng" dirty="0">
                <a:solidFill>
                  <a:schemeClr val="bg2"/>
                </a:solidFill>
              </a:rPr>
              <a:t>NO.</a:t>
            </a:r>
          </a:p>
          <a:p>
            <a:r>
              <a:rPr lang="en-GB" sz="2400" dirty="0">
                <a:solidFill>
                  <a:schemeClr val="bg2"/>
                </a:solidFill>
              </a:rPr>
              <a:t>The UK Climate Change Committee in their last review (2022) found delivery of programmes lacking compared to their ambitious targets.</a:t>
            </a:r>
          </a:p>
          <a:p>
            <a:r>
              <a:rPr lang="en-GB" sz="2400" dirty="0">
                <a:solidFill>
                  <a:schemeClr val="bg2"/>
                </a:solidFill>
              </a:rPr>
              <a:t>The High Court found the UK government in breach of the Climate Change Act in 2022</a:t>
            </a:r>
          </a:p>
          <a:p>
            <a:r>
              <a:rPr lang="en-GB" sz="2400" dirty="0">
                <a:solidFill>
                  <a:schemeClr val="bg2"/>
                </a:solidFill>
              </a:rPr>
              <a:t>Positives have been renewables and take up of electric cars. The negatives are focused on energy efficiency in homes, carbon capture, agriculture and airlines.</a:t>
            </a:r>
          </a:p>
          <a:p>
            <a:r>
              <a:rPr lang="en-GB" sz="2400" b="1" dirty="0">
                <a:solidFill>
                  <a:schemeClr val="bg2"/>
                </a:solidFill>
              </a:rPr>
              <a:t>What can be done to change this?</a:t>
            </a:r>
          </a:p>
          <a:p>
            <a:pPr marL="285750" indent="-285750">
              <a:buFont typeface="Arial" panose="020B0604020202020204" pitchFamily="34" charset="0"/>
              <a:buChar char="•"/>
            </a:pPr>
            <a:r>
              <a:rPr lang="en-GB" sz="2400" dirty="0">
                <a:solidFill>
                  <a:schemeClr val="bg2"/>
                </a:solidFill>
              </a:rPr>
              <a:t>Radical change rather than a conservative approach </a:t>
            </a:r>
          </a:p>
          <a:p>
            <a:pPr marL="285750" indent="-285750">
              <a:buFont typeface="Arial" panose="020B0604020202020204" pitchFamily="34" charset="0"/>
              <a:buChar char="•"/>
            </a:pPr>
            <a:r>
              <a:rPr lang="en-GB" sz="2400" dirty="0">
                <a:solidFill>
                  <a:schemeClr val="bg2"/>
                </a:solidFill>
              </a:rPr>
              <a:t>Public ownership of utilities </a:t>
            </a:r>
          </a:p>
          <a:p>
            <a:pPr marL="285750" indent="-285750">
              <a:buFont typeface="Arial" panose="020B0604020202020204" pitchFamily="34" charset="0"/>
              <a:buChar char="•"/>
            </a:pPr>
            <a:r>
              <a:rPr lang="en-GB" sz="2400" dirty="0">
                <a:solidFill>
                  <a:schemeClr val="bg2"/>
                </a:solidFill>
              </a:rPr>
              <a:t>Vote with your wallets </a:t>
            </a:r>
          </a:p>
          <a:p>
            <a:pPr marL="285750" indent="-285750">
              <a:buFont typeface="Arial" panose="020B0604020202020204" pitchFamily="34" charset="0"/>
              <a:buChar char="•"/>
            </a:pPr>
            <a:r>
              <a:rPr lang="en-GB" sz="2400" dirty="0">
                <a:solidFill>
                  <a:schemeClr val="bg2"/>
                </a:solidFill>
              </a:rPr>
              <a:t>Spread the word </a:t>
            </a:r>
          </a:p>
          <a:p>
            <a:pPr marL="285750" indent="-285750">
              <a:buFont typeface="Arial" panose="020B0604020202020204" pitchFamily="34" charset="0"/>
              <a:buChar char="•"/>
            </a:pPr>
            <a:r>
              <a:rPr lang="en-GB" sz="2400" dirty="0">
                <a:solidFill>
                  <a:schemeClr val="bg2"/>
                </a:solidFill>
              </a:rPr>
              <a:t>Don’t become a NIMBY</a:t>
            </a:r>
          </a:p>
        </p:txBody>
      </p:sp>
    </p:spTree>
    <p:extLst>
      <p:ext uri="{BB962C8B-B14F-4D97-AF65-F5344CB8AC3E}">
        <p14:creationId xmlns:p14="http://schemas.microsoft.com/office/powerpoint/2010/main" val="2257954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B381BA-F1D7-483F-B759-9C3451355503}"/>
              </a:ext>
            </a:extLst>
          </p:cNvPr>
          <p:cNvSpPr>
            <a:spLocks noGrp="1"/>
          </p:cNvSpPr>
          <p:nvPr>
            <p:ph type="title"/>
          </p:nvPr>
        </p:nvSpPr>
        <p:spPr/>
        <p:txBody>
          <a:bodyPr rtlCol="0"/>
          <a:lstStyle/>
          <a:p>
            <a:pPr rtl="0"/>
            <a:r>
              <a:rPr lang="en-GB" dirty="0"/>
              <a:t>THANK YOU!</a:t>
            </a:r>
          </a:p>
        </p:txBody>
      </p:sp>
      <p:sp>
        <p:nvSpPr>
          <p:cNvPr id="4" name="Text Placeholder 3">
            <a:extLst>
              <a:ext uri="{FF2B5EF4-FFF2-40B4-BE49-F238E27FC236}">
                <a16:creationId xmlns:a16="http://schemas.microsoft.com/office/drawing/2014/main" id="{A412BBAB-4628-42F5-BF78-BE0E59475133}"/>
              </a:ext>
            </a:extLst>
          </p:cNvPr>
          <p:cNvSpPr>
            <a:spLocks noGrp="1"/>
          </p:cNvSpPr>
          <p:nvPr>
            <p:ph type="body" sz="quarter" idx="13"/>
          </p:nvPr>
        </p:nvSpPr>
        <p:spPr/>
        <p:txBody>
          <a:bodyPr rtlCol="0"/>
          <a:lstStyle/>
          <a:p>
            <a:pPr rtl="0"/>
            <a:r>
              <a:rPr lang="en-GB" dirty="0"/>
              <a:t>Created by Karan Ruprah</a:t>
            </a:r>
          </a:p>
        </p:txBody>
      </p:sp>
      <p:sp>
        <p:nvSpPr>
          <p:cNvPr id="2" name="Text Placeholder 1">
            <a:extLst>
              <a:ext uri="{FF2B5EF4-FFF2-40B4-BE49-F238E27FC236}">
                <a16:creationId xmlns:a16="http://schemas.microsoft.com/office/drawing/2014/main" id="{CBA4F671-D586-49FB-B0C1-E7E9ADFE08D4}"/>
              </a:ext>
            </a:extLst>
          </p:cNvPr>
          <p:cNvSpPr>
            <a:spLocks noGrp="1"/>
          </p:cNvSpPr>
          <p:nvPr>
            <p:ph type="body" sz="quarter" idx="21"/>
          </p:nvPr>
        </p:nvSpPr>
        <p:spPr>
          <a:xfrm>
            <a:off x="3560618" y="4222968"/>
            <a:ext cx="5153891" cy="1415832"/>
          </a:xfrm>
        </p:spPr>
        <p:txBody>
          <a:bodyPr rtlCol="0"/>
          <a:lstStyle/>
          <a:p>
            <a:pPr rtl="0"/>
            <a:r>
              <a:rPr lang="en-GB" sz="5400" dirty="0"/>
              <a:t>Any Questions?</a:t>
            </a:r>
          </a:p>
        </p:txBody>
      </p:sp>
    </p:spTree>
    <p:extLst>
      <p:ext uri="{BB962C8B-B14F-4D97-AF65-F5344CB8AC3E}">
        <p14:creationId xmlns:p14="http://schemas.microsoft.com/office/powerpoint/2010/main" val="3309279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0"/>
          </p:nvPr>
        </p:nvSpPr>
        <p:spPr/>
        <p:txBody>
          <a:bodyPr rtlCol="0"/>
          <a:lstStyle/>
          <a:p>
            <a:pPr rtl="0"/>
            <a:fld id="{D495E168-DA5E-4888-8D8A-92B118324C14}" type="slidenum">
              <a:rPr lang="en-GB" smtClean="0"/>
              <a:pPr/>
              <a:t>2</a:t>
            </a:fld>
            <a:endParaRPr lang="en-GB" dirty="0"/>
          </a:p>
        </p:txBody>
      </p:sp>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p:txBody>
          <a:bodyPr rtlCol="0"/>
          <a:lstStyle/>
          <a:p>
            <a:pPr rtl="0"/>
            <a:r>
              <a:rPr lang="en-GB" dirty="0"/>
              <a:t>Background and Context</a:t>
            </a:r>
          </a:p>
        </p:txBody>
      </p:sp>
      <p:sp>
        <p:nvSpPr>
          <p:cNvPr id="5" name="Text Placeholder 4">
            <a:extLst>
              <a:ext uri="{FF2B5EF4-FFF2-40B4-BE49-F238E27FC236}">
                <a16:creationId xmlns:a16="http://schemas.microsoft.com/office/drawing/2014/main" id="{171A006E-2552-45AA-81E6-9D6D26A503C2}"/>
              </a:ext>
            </a:extLst>
          </p:cNvPr>
          <p:cNvSpPr>
            <a:spLocks noGrp="1"/>
          </p:cNvSpPr>
          <p:nvPr>
            <p:ph type="body" sz="quarter" idx="4294967295"/>
          </p:nvPr>
        </p:nvSpPr>
        <p:spPr>
          <a:xfrm>
            <a:off x="189978" y="1522910"/>
            <a:ext cx="11683367" cy="4595574"/>
          </a:xfrm>
        </p:spPr>
        <p:txBody>
          <a:bodyPr rtlCol="0">
            <a:normAutofit lnSpcReduction="10000"/>
          </a:bodyPr>
          <a:lstStyle/>
          <a:p>
            <a:pPr marL="342900" indent="-342900" algn="l" rtl="0">
              <a:buFont typeface="Arial" panose="020B0604020202020204" pitchFamily="34" charset="0"/>
              <a:buChar char="•"/>
            </a:pPr>
            <a:r>
              <a:rPr lang="en-GB" dirty="0">
                <a:solidFill>
                  <a:schemeClr val="bg2"/>
                </a:solidFill>
              </a:rPr>
              <a:t>Greenhouse Gases include carbon dioxide, methane and nitrous oxide</a:t>
            </a:r>
          </a:p>
          <a:p>
            <a:pPr marL="342900" indent="-342900" algn="l" rtl="0">
              <a:buFont typeface="Arial" panose="020B0604020202020204" pitchFamily="34" charset="0"/>
              <a:buChar char="•"/>
            </a:pPr>
            <a:r>
              <a:rPr lang="en-GB" dirty="0">
                <a:solidFill>
                  <a:schemeClr val="bg2"/>
                </a:solidFill>
              </a:rPr>
              <a:t>Naturally produced by the planet and from human activities </a:t>
            </a:r>
          </a:p>
          <a:p>
            <a:pPr marL="342900" indent="-342900" algn="l" rtl="0">
              <a:buFont typeface="Arial" panose="020B0604020202020204" pitchFamily="34" charset="0"/>
              <a:buChar char="•"/>
            </a:pPr>
            <a:r>
              <a:rPr lang="en-GB" dirty="0">
                <a:solidFill>
                  <a:schemeClr val="bg2"/>
                </a:solidFill>
              </a:rPr>
              <a:t>Earth would be approximately 33 degrees cooler without them!</a:t>
            </a:r>
          </a:p>
          <a:p>
            <a:pPr marL="342900" indent="-342900" algn="l" rtl="0">
              <a:buFont typeface="Arial" panose="020B0604020202020204" pitchFamily="34" charset="0"/>
              <a:buChar char="•"/>
            </a:pPr>
            <a:r>
              <a:rPr lang="en-GB" dirty="0">
                <a:solidFill>
                  <a:schemeClr val="bg2"/>
                </a:solidFill>
              </a:rPr>
              <a:t>Global Warming is the rise in average temperature since the industrial revolution (18</a:t>
            </a:r>
            <a:r>
              <a:rPr lang="en-GB" baseline="30000" dirty="0">
                <a:solidFill>
                  <a:schemeClr val="bg2"/>
                </a:solidFill>
              </a:rPr>
              <a:t>th</a:t>
            </a:r>
            <a:r>
              <a:rPr lang="en-GB" dirty="0">
                <a:solidFill>
                  <a:schemeClr val="bg2"/>
                </a:solidFill>
              </a:rPr>
              <a:t> Century) </a:t>
            </a:r>
          </a:p>
          <a:p>
            <a:pPr marL="342900" indent="-342900" algn="l" rtl="0">
              <a:buFont typeface="Arial" panose="020B0604020202020204" pitchFamily="34" charset="0"/>
              <a:buChar char="•"/>
            </a:pPr>
            <a:r>
              <a:rPr lang="en-GB" dirty="0">
                <a:solidFill>
                  <a:schemeClr val="bg2"/>
                </a:solidFill>
              </a:rPr>
              <a:t>Climate Change is the consequence of rising temperatures in the oceans </a:t>
            </a:r>
          </a:p>
          <a:p>
            <a:pPr marL="342900" indent="-342900" algn="l" rtl="0">
              <a:buFont typeface="Arial" panose="020B0604020202020204" pitchFamily="34" charset="0"/>
              <a:buChar char="•"/>
            </a:pPr>
            <a:r>
              <a:rPr lang="en-GB" dirty="0">
                <a:solidFill>
                  <a:schemeClr val="bg2"/>
                </a:solidFill>
              </a:rPr>
              <a:t>Created a negative multiplier effect as seen by melting ice caps </a:t>
            </a:r>
          </a:p>
          <a:p>
            <a:pPr marL="342900" indent="-342900" algn="l" rtl="0">
              <a:buFont typeface="Arial" panose="020B0604020202020204" pitchFamily="34" charset="0"/>
              <a:buChar char="•"/>
            </a:pPr>
            <a:r>
              <a:rPr lang="en-GB" dirty="0">
                <a:solidFill>
                  <a:schemeClr val="bg2"/>
                </a:solidFill>
              </a:rPr>
              <a:t>Non renewables are resources like coal, gas, oil and nuclear that is in limited supply </a:t>
            </a:r>
          </a:p>
          <a:p>
            <a:pPr marL="342900" indent="-342900" algn="l" rtl="0">
              <a:buFont typeface="Arial" panose="020B0604020202020204" pitchFamily="34" charset="0"/>
              <a:buChar char="•"/>
            </a:pPr>
            <a:r>
              <a:rPr lang="en-GB" dirty="0">
                <a:solidFill>
                  <a:schemeClr val="bg2"/>
                </a:solidFill>
              </a:rPr>
              <a:t>Renewables includes the sun, wind, hydropower and biofuels </a:t>
            </a:r>
          </a:p>
        </p:txBody>
      </p:sp>
    </p:spTree>
    <p:extLst>
      <p:ext uri="{BB962C8B-B14F-4D97-AF65-F5344CB8AC3E}">
        <p14:creationId xmlns:p14="http://schemas.microsoft.com/office/powerpoint/2010/main" val="434389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a:xfrm>
            <a:off x="1594006" y="502604"/>
            <a:ext cx="5285914" cy="782638"/>
          </a:xfrm>
        </p:spPr>
        <p:txBody>
          <a:bodyPr rtlCol="0"/>
          <a:lstStyle/>
          <a:p>
            <a:pPr rtl="0"/>
            <a:r>
              <a:rPr lang="en-GB" dirty="0"/>
              <a:t>Action Taken</a:t>
            </a:r>
          </a:p>
        </p:txBody>
      </p:sp>
      <p:sp>
        <p:nvSpPr>
          <p:cNvPr id="5" name="Text Placeholder 4">
            <a:extLst>
              <a:ext uri="{FF2B5EF4-FFF2-40B4-BE49-F238E27FC236}">
                <a16:creationId xmlns:a16="http://schemas.microsoft.com/office/drawing/2014/main" id="{099A8D28-D968-408D-AA5E-1B16F071D7DF}"/>
              </a:ext>
            </a:extLst>
          </p:cNvPr>
          <p:cNvSpPr>
            <a:spLocks noGrp="1"/>
          </p:cNvSpPr>
          <p:nvPr>
            <p:ph type="body" sz="quarter" idx="13"/>
          </p:nvPr>
        </p:nvSpPr>
        <p:spPr/>
        <p:txBody>
          <a:bodyPr rtlCol="0">
            <a:normAutofit/>
          </a:bodyPr>
          <a:lstStyle/>
          <a:p>
            <a:pPr rtl="0"/>
            <a:r>
              <a:rPr lang="en-GB" sz="2000" dirty="0"/>
              <a:t>Climate acts and the effect on the planet</a:t>
            </a:r>
          </a:p>
        </p:txBody>
      </p:sp>
      <p:sp>
        <p:nvSpPr>
          <p:cNvPr id="6" name="Text Placeholder 5">
            <a:extLst>
              <a:ext uri="{FF2B5EF4-FFF2-40B4-BE49-F238E27FC236}">
                <a16:creationId xmlns:a16="http://schemas.microsoft.com/office/drawing/2014/main" id="{7E54AC28-9C3E-4734-B2BB-5EC5F60F5559}"/>
              </a:ext>
            </a:extLst>
          </p:cNvPr>
          <p:cNvSpPr>
            <a:spLocks noGrp="1"/>
          </p:cNvSpPr>
          <p:nvPr>
            <p:ph type="body" sz="quarter" idx="15"/>
          </p:nvPr>
        </p:nvSpPr>
        <p:spPr>
          <a:xfrm>
            <a:off x="807038" y="2570548"/>
            <a:ext cx="5773872" cy="2929707"/>
          </a:xfrm>
        </p:spPr>
        <p:txBody>
          <a:bodyPr rtlCol="0">
            <a:noAutofit/>
          </a:bodyPr>
          <a:lstStyle/>
          <a:p>
            <a:pPr marL="0" indent="0" rtl="0">
              <a:buNone/>
            </a:pPr>
            <a:r>
              <a:rPr lang="en-GB" sz="2000" dirty="0">
                <a:solidFill>
                  <a:schemeClr val="bg2"/>
                </a:solidFill>
              </a:rPr>
              <a:t>United Nations (UN) Climate Change agreements:</a:t>
            </a:r>
          </a:p>
          <a:p>
            <a:r>
              <a:rPr lang="en-GB" sz="2000" dirty="0">
                <a:solidFill>
                  <a:schemeClr val="bg2"/>
                </a:solidFill>
              </a:rPr>
              <a:t>Kyoto (2005) decrease at least 5% below 1990 levels </a:t>
            </a:r>
          </a:p>
          <a:p>
            <a:r>
              <a:rPr lang="en-GB" sz="2000" dirty="0">
                <a:solidFill>
                  <a:schemeClr val="bg2"/>
                </a:solidFill>
              </a:rPr>
              <a:t>Paris (2015) decrease global warming by 1.5 – 2 degrees </a:t>
            </a:r>
          </a:p>
          <a:p>
            <a:pPr marL="0" indent="0">
              <a:buNone/>
            </a:pPr>
            <a:endParaRPr lang="en-GB" sz="2000" dirty="0">
              <a:solidFill>
                <a:schemeClr val="bg2"/>
              </a:solidFill>
            </a:endParaRPr>
          </a:p>
          <a:p>
            <a:pPr marL="0" indent="0">
              <a:buNone/>
            </a:pPr>
            <a:r>
              <a:rPr lang="en-GB" sz="2000" dirty="0">
                <a:solidFill>
                  <a:schemeClr val="bg2"/>
                </a:solidFill>
              </a:rPr>
              <a:t>Examples of climate change:</a:t>
            </a:r>
          </a:p>
          <a:p>
            <a:r>
              <a:rPr lang="en-GB" sz="2000" dirty="0">
                <a:solidFill>
                  <a:schemeClr val="bg2"/>
                </a:solidFill>
              </a:rPr>
              <a:t>Syria mass migration </a:t>
            </a:r>
          </a:p>
          <a:p>
            <a:r>
              <a:rPr lang="en-GB" sz="2000" dirty="0">
                <a:solidFill>
                  <a:schemeClr val="bg2"/>
                </a:solidFill>
              </a:rPr>
              <a:t>Food quality and supply </a:t>
            </a:r>
          </a:p>
          <a:p>
            <a:r>
              <a:rPr lang="en-GB" sz="2000" dirty="0">
                <a:solidFill>
                  <a:schemeClr val="bg2"/>
                </a:solidFill>
              </a:rPr>
              <a:t>Extreme weather events</a:t>
            </a:r>
          </a:p>
          <a:p>
            <a:r>
              <a:rPr lang="en-GB" sz="2000" dirty="0">
                <a:solidFill>
                  <a:schemeClr val="bg2"/>
                </a:solidFill>
              </a:rPr>
              <a:t>Jakarta underwater by 2050</a:t>
            </a:r>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rtlCol="0"/>
          <a:lstStyle/>
          <a:p>
            <a:pPr rtl="0"/>
            <a:fld id="{D495E168-DA5E-4888-8D8A-92B118324C14}" type="slidenum">
              <a:rPr lang="en-GB" smtClean="0"/>
              <a:pPr/>
              <a:t>3</a:t>
            </a:fld>
            <a:endParaRPr lang="en-GB"/>
          </a:p>
        </p:txBody>
      </p:sp>
    </p:spTree>
    <p:extLst>
      <p:ext uri="{BB962C8B-B14F-4D97-AF65-F5344CB8AC3E}">
        <p14:creationId xmlns:p14="http://schemas.microsoft.com/office/powerpoint/2010/main" val="3733523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77CBD36-E928-427F-BCF4-3FF2B77D4C0D}"/>
              </a:ext>
            </a:extLst>
          </p:cNvPr>
          <p:cNvSpPr>
            <a:spLocks noGrp="1"/>
          </p:cNvSpPr>
          <p:nvPr>
            <p:ph type="sldNum" sz="quarter" idx="10"/>
          </p:nvPr>
        </p:nvSpPr>
        <p:spPr/>
        <p:txBody>
          <a:bodyPr rtlCol="0"/>
          <a:lstStyle/>
          <a:p>
            <a:pPr rtl="0"/>
            <a:fld id="{D495E168-DA5E-4888-8D8A-92B118324C14}" type="slidenum">
              <a:rPr lang="en-GB" smtClean="0"/>
              <a:pPr/>
              <a:t>4</a:t>
            </a:fld>
            <a:endParaRPr lang="en-GB"/>
          </a:p>
        </p:txBody>
      </p:sp>
      <p:sp>
        <p:nvSpPr>
          <p:cNvPr id="4" name="Footer Placeholder 3">
            <a:extLst>
              <a:ext uri="{FF2B5EF4-FFF2-40B4-BE49-F238E27FC236}">
                <a16:creationId xmlns:a16="http://schemas.microsoft.com/office/drawing/2014/main" id="{600D8D83-8EE8-4757-A48D-197DCB8CB8ED}"/>
              </a:ext>
            </a:extLst>
          </p:cNvPr>
          <p:cNvSpPr>
            <a:spLocks noGrp="1"/>
          </p:cNvSpPr>
          <p:nvPr>
            <p:ph type="ftr" sz="quarter" idx="12"/>
          </p:nvPr>
        </p:nvSpPr>
        <p:spPr/>
        <p:txBody>
          <a:bodyPr rtlCol="0"/>
          <a:lstStyle/>
          <a:p>
            <a:pPr rtl="0"/>
            <a:r>
              <a:rPr lang="en-GB"/>
              <a:t>ADD A FOOTER</a:t>
            </a:r>
          </a:p>
        </p:txBody>
      </p:sp>
      <p:sp>
        <p:nvSpPr>
          <p:cNvPr id="2" name="Title 1">
            <a:extLst>
              <a:ext uri="{FF2B5EF4-FFF2-40B4-BE49-F238E27FC236}">
                <a16:creationId xmlns:a16="http://schemas.microsoft.com/office/drawing/2014/main" id="{F48B51AE-252F-4958-A1E9-67C57179FF35}"/>
              </a:ext>
            </a:extLst>
          </p:cNvPr>
          <p:cNvSpPr>
            <a:spLocks noGrp="1"/>
          </p:cNvSpPr>
          <p:nvPr>
            <p:ph type="title"/>
          </p:nvPr>
        </p:nvSpPr>
        <p:spPr>
          <a:xfrm>
            <a:off x="221770" y="193725"/>
            <a:ext cx="5874230" cy="789948"/>
          </a:xfrm>
        </p:spPr>
        <p:txBody>
          <a:bodyPr rtlCol="0">
            <a:normAutofit/>
          </a:bodyPr>
          <a:lstStyle/>
          <a:p>
            <a:pPr rtl="0"/>
            <a:r>
              <a:rPr lang="en-GB" sz="3600" b="1" dirty="0"/>
              <a:t>A closer look at </a:t>
            </a:r>
            <a:r>
              <a:rPr lang="en-GB" sz="4000" b="1" dirty="0"/>
              <a:t>the</a:t>
            </a:r>
            <a:r>
              <a:rPr lang="en-GB" sz="3600" b="1" dirty="0"/>
              <a:t> UK</a:t>
            </a:r>
          </a:p>
        </p:txBody>
      </p:sp>
      <p:sp>
        <p:nvSpPr>
          <p:cNvPr id="5" name="Text Placeholder 4">
            <a:extLst>
              <a:ext uri="{FF2B5EF4-FFF2-40B4-BE49-F238E27FC236}">
                <a16:creationId xmlns:a16="http://schemas.microsoft.com/office/drawing/2014/main" id="{235F389B-861B-485A-AD81-A9172882D97D}"/>
              </a:ext>
            </a:extLst>
          </p:cNvPr>
          <p:cNvSpPr>
            <a:spLocks noGrp="1"/>
          </p:cNvSpPr>
          <p:nvPr>
            <p:ph type="body" sz="half" idx="2"/>
          </p:nvPr>
        </p:nvSpPr>
        <p:spPr>
          <a:xfrm>
            <a:off x="8008963" y="2367779"/>
            <a:ext cx="3874012" cy="3933267"/>
          </a:xfrm>
        </p:spPr>
        <p:txBody>
          <a:bodyPr rtlCol="0">
            <a:normAutofit/>
          </a:bodyPr>
          <a:lstStyle/>
          <a:p>
            <a:pPr marL="342900" indent="-342900" rtl="0">
              <a:buFont typeface="Arial" panose="020B0604020202020204" pitchFamily="34" charset="0"/>
              <a:buChar char="•"/>
            </a:pPr>
            <a:r>
              <a:rPr lang="en-GB" sz="2800" dirty="0"/>
              <a:t>France and Japan have reached 20%</a:t>
            </a:r>
          </a:p>
          <a:p>
            <a:pPr marL="342900" indent="-342900" rtl="0">
              <a:buFont typeface="Arial" panose="020B0604020202020204" pitchFamily="34" charset="0"/>
              <a:buChar char="•"/>
            </a:pPr>
            <a:r>
              <a:rPr lang="en-GB" sz="2800" dirty="0"/>
              <a:t>Not fully electrified our systems </a:t>
            </a:r>
          </a:p>
          <a:p>
            <a:pPr marL="342900" indent="-342900" rtl="0">
              <a:buFont typeface="Arial" panose="020B0604020202020204" pitchFamily="34" charset="0"/>
              <a:buChar char="•"/>
            </a:pPr>
            <a:r>
              <a:rPr lang="en-GB" sz="2800" dirty="0"/>
              <a:t>UK has a moral responsibility to lead the transition </a:t>
            </a:r>
          </a:p>
          <a:p>
            <a:pPr rtl="0"/>
            <a:endParaRPr lang="en-GB" dirty="0"/>
          </a:p>
        </p:txBody>
      </p:sp>
      <p:pic>
        <p:nvPicPr>
          <p:cNvPr id="16" name="Picture 15">
            <a:extLst>
              <a:ext uri="{FF2B5EF4-FFF2-40B4-BE49-F238E27FC236}">
                <a16:creationId xmlns:a16="http://schemas.microsoft.com/office/drawing/2014/main" id="{53B951A4-413E-C0BE-176A-0E0DC32D0A16}"/>
              </a:ext>
            </a:extLst>
          </p:cNvPr>
          <p:cNvPicPr>
            <a:picLocks noChangeAspect="1"/>
          </p:cNvPicPr>
          <p:nvPr/>
        </p:nvPicPr>
        <p:blipFill rotWithShape="1">
          <a:blip r:embed="rId3"/>
          <a:srcRect l="989" r="749"/>
          <a:stretch/>
        </p:blipFill>
        <p:spPr>
          <a:xfrm>
            <a:off x="98474" y="1444388"/>
            <a:ext cx="7754959" cy="5052894"/>
          </a:xfrm>
          <a:prstGeom prst="rect">
            <a:avLst/>
          </a:prstGeom>
        </p:spPr>
      </p:pic>
    </p:spTree>
    <p:extLst>
      <p:ext uri="{BB962C8B-B14F-4D97-AF65-F5344CB8AC3E}">
        <p14:creationId xmlns:p14="http://schemas.microsoft.com/office/powerpoint/2010/main" val="2636584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rtlCol="0"/>
          <a:lstStyle/>
          <a:p>
            <a:pPr rtl="0"/>
            <a:fld id="{D495E168-DA5E-4888-8D8A-92B118324C14}" type="slidenum">
              <a:rPr lang="en-GB" smtClean="0"/>
              <a:pPr/>
              <a:t>5</a:t>
            </a:fld>
            <a:endParaRPr lang="en-GB"/>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rtlCol="0"/>
          <a:lstStyle/>
          <a:p>
            <a:pPr rtl="0"/>
            <a:r>
              <a:rPr lang="en-GB"/>
              <a:t>ADD A FOOTER</a:t>
            </a:r>
          </a:p>
        </p:txBody>
      </p:sp>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a:xfrm>
            <a:off x="75735" y="89520"/>
            <a:ext cx="3932237" cy="569742"/>
          </a:xfrm>
        </p:spPr>
        <p:txBody>
          <a:bodyPr rtlCol="0"/>
          <a:lstStyle/>
          <a:p>
            <a:pPr rtl="0"/>
            <a:r>
              <a:rPr lang="en-GB" dirty="0"/>
              <a:t>UK Electricity </a:t>
            </a:r>
          </a:p>
        </p:txBody>
      </p:sp>
      <p:sp>
        <p:nvSpPr>
          <p:cNvPr id="5" name="Text Placeholder 4">
            <a:extLst>
              <a:ext uri="{FF2B5EF4-FFF2-40B4-BE49-F238E27FC236}">
                <a16:creationId xmlns:a16="http://schemas.microsoft.com/office/drawing/2014/main" id="{D630E50A-AB9F-4122-B5E0-DE40C6E48307}"/>
              </a:ext>
            </a:extLst>
          </p:cNvPr>
          <p:cNvSpPr>
            <a:spLocks noGrp="1"/>
          </p:cNvSpPr>
          <p:nvPr>
            <p:ph sz="half" idx="4294967295"/>
          </p:nvPr>
        </p:nvSpPr>
        <p:spPr>
          <a:xfrm>
            <a:off x="7825154" y="1026941"/>
            <a:ext cx="4097215" cy="5456668"/>
          </a:xfrm>
        </p:spPr>
        <p:txBody>
          <a:bodyPr rtlCol="0">
            <a:normAutofit fontScale="85000" lnSpcReduction="10000"/>
          </a:bodyPr>
          <a:lstStyle/>
          <a:p>
            <a:pPr rtl="0"/>
            <a:r>
              <a:rPr lang="en-GB" sz="2400" dirty="0">
                <a:solidFill>
                  <a:schemeClr val="bg2"/>
                </a:solidFill>
              </a:rPr>
              <a:t>Electricity is the major tool we have to fight climate change compared to other options. </a:t>
            </a:r>
          </a:p>
          <a:p>
            <a:pPr rtl="0"/>
            <a:r>
              <a:rPr lang="en-GB" sz="2400" dirty="0">
                <a:solidFill>
                  <a:schemeClr val="bg2"/>
                </a:solidFill>
              </a:rPr>
              <a:t>The direct use of electricity doesn’t emit any greenhouse gases! Wonderful (problem solved)</a:t>
            </a:r>
          </a:p>
          <a:p>
            <a:pPr rtl="0"/>
            <a:r>
              <a:rPr lang="en-GB" sz="2400" dirty="0">
                <a:solidFill>
                  <a:schemeClr val="bg2"/>
                </a:solidFill>
              </a:rPr>
              <a:t>Unfortunately the generation of electricity in the past and present occurred/s through the combustion of coal, gas and oil.</a:t>
            </a:r>
          </a:p>
          <a:p>
            <a:pPr rtl="0"/>
            <a:r>
              <a:rPr lang="en-GB" sz="2400" dirty="0">
                <a:solidFill>
                  <a:schemeClr val="bg2"/>
                </a:solidFill>
              </a:rPr>
              <a:t>In the last few decades, major strives have been taken to create renewable electricity through solar panels, wind turbines, hydropower(tidal) and biomass(combustion of plants, trees).</a:t>
            </a:r>
          </a:p>
          <a:p>
            <a:pPr rtl="0"/>
            <a:r>
              <a:rPr lang="en-GB" sz="2400" dirty="0">
                <a:solidFill>
                  <a:schemeClr val="bg2"/>
                </a:solidFill>
              </a:rPr>
              <a:t>Zero carbon generation by 2035</a:t>
            </a:r>
          </a:p>
        </p:txBody>
      </p:sp>
      <p:pic>
        <p:nvPicPr>
          <p:cNvPr id="20" name="Picture 19">
            <a:extLst>
              <a:ext uri="{FF2B5EF4-FFF2-40B4-BE49-F238E27FC236}">
                <a16:creationId xmlns:a16="http://schemas.microsoft.com/office/drawing/2014/main" id="{1464CF3E-D03D-BC20-A505-DF8EDC062867}"/>
              </a:ext>
            </a:extLst>
          </p:cNvPr>
          <p:cNvPicPr>
            <a:picLocks noChangeAspect="1"/>
          </p:cNvPicPr>
          <p:nvPr/>
        </p:nvPicPr>
        <p:blipFill rotWithShape="1">
          <a:blip r:embed="rId3"/>
          <a:srcRect/>
          <a:stretch/>
        </p:blipFill>
        <p:spPr>
          <a:xfrm>
            <a:off x="75735" y="659262"/>
            <a:ext cx="7145761" cy="6109218"/>
          </a:xfrm>
          <a:prstGeom prst="rect">
            <a:avLst/>
          </a:prstGeom>
        </p:spPr>
      </p:pic>
    </p:spTree>
    <p:extLst>
      <p:ext uri="{BB962C8B-B14F-4D97-AF65-F5344CB8AC3E}">
        <p14:creationId xmlns:p14="http://schemas.microsoft.com/office/powerpoint/2010/main" val="18768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a:xfrm>
            <a:off x="247688" y="188653"/>
            <a:ext cx="9265279" cy="670471"/>
          </a:xfrm>
        </p:spPr>
        <p:txBody>
          <a:bodyPr rtlCol="0">
            <a:noAutofit/>
          </a:bodyPr>
          <a:lstStyle/>
          <a:p>
            <a:pPr rtl="0"/>
            <a:r>
              <a:rPr lang="en-GB" sz="2800" dirty="0"/>
              <a:t>Breakdown of UK electricity generation (Low emissions)</a:t>
            </a:r>
          </a:p>
        </p:txBody>
      </p:sp>
      <p:sp>
        <p:nvSpPr>
          <p:cNvPr id="4" name="Text Placeholder 3">
            <a:extLst>
              <a:ext uri="{FF2B5EF4-FFF2-40B4-BE49-F238E27FC236}">
                <a16:creationId xmlns:a16="http://schemas.microsoft.com/office/drawing/2014/main" id="{BE02D267-7BE2-4596-B469-BB4DC32CC0DB}"/>
              </a:ext>
            </a:extLst>
          </p:cNvPr>
          <p:cNvSpPr>
            <a:spLocks noGrp="1"/>
          </p:cNvSpPr>
          <p:nvPr>
            <p:ph type="body" sz="quarter" idx="16"/>
          </p:nvPr>
        </p:nvSpPr>
        <p:spPr>
          <a:xfrm>
            <a:off x="6989184" y="1887075"/>
            <a:ext cx="4823641" cy="4084233"/>
          </a:xfrm>
        </p:spPr>
        <p:txBody>
          <a:bodyPr rtlCol="0"/>
          <a:lstStyle/>
          <a:p>
            <a:pPr marL="342900" indent="-342900" rtl="0">
              <a:buFont typeface="Arial" panose="020B0604020202020204" pitchFamily="34" charset="0"/>
              <a:buChar char="•"/>
            </a:pPr>
            <a:r>
              <a:rPr lang="en-GB" dirty="0"/>
              <a:t>The UK currently has five operational nuclear power plants, owned by EDF</a:t>
            </a:r>
          </a:p>
          <a:p>
            <a:pPr marL="342900" indent="-342900" rtl="0">
              <a:buFont typeface="Arial" panose="020B0604020202020204" pitchFamily="34" charset="0"/>
              <a:buChar char="•"/>
            </a:pPr>
            <a:r>
              <a:rPr lang="en-GB" dirty="0"/>
              <a:t>8 new plants are planned to open </a:t>
            </a:r>
          </a:p>
          <a:p>
            <a:pPr marL="342900" indent="-342900" rtl="0">
              <a:buFont typeface="Arial" panose="020B0604020202020204" pitchFamily="34" charset="0"/>
              <a:buChar char="•"/>
            </a:pPr>
            <a:r>
              <a:rPr lang="en-GB" dirty="0"/>
              <a:t>25% of electricity demand by 2050</a:t>
            </a:r>
          </a:p>
          <a:p>
            <a:pPr marL="342900" indent="-342900" rtl="0">
              <a:buFont typeface="Arial" panose="020B0604020202020204" pitchFamily="34" charset="0"/>
              <a:buChar char="•"/>
            </a:pPr>
            <a:r>
              <a:rPr lang="en-GB" dirty="0"/>
              <a:t>Stigma attached to nuclear from historical disasters e.g. Chernobyl(1986) and Fukushima(2011) </a:t>
            </a:r>
          </a:p>
        </p:txBody>
      </p:sp>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rtlCol="0"/>
          <a:lstStyle/>
          <a:p>
            <a:pPr rtl="0"/>
            <a:fld id="{D495E168-DA5E-4888-8D8A-92B118324C14}" type="slidenum">
              <a:rPr lang="en-GB" smtClean="0"/>
              <a:pPr/>
              <a:t>6</a:t>
            </a:fld>
            <a:endParaRPr lang="en-GB" dirty="0"/>
          </a:p>
        </p:txBody>
      </p:sp>
      <p:pic>
        <p:nvPicPr>
          <p:cNvPr id="10" name="Picture 9">
            <a:extLst>
              <a:ext uri="{FF2B5EF4-FFF2-40B4-BE49-F238E27FC236}">
                <a16:creationId xmlns:a16="http://schemas.microsoft.com/office/drawing/2014/main" id="{C1C3BB75-B48D-54E6-BBF5-A3E950F4B448}"/>
              </a:ext>
            </a:extLst>
          </p:cNvPr>
          <p:cNvPicPr>
            <a:picLocks noChangeAspect="1"/>
          </p:cNvPicPr>
          <p:nvPr/>
        </p:nvPicPr>
        <p:blipFill>
          <a:blip r:embed="rId3"/>
          <a:stretch>
            <a:fillRect/>
          </a:stretch>
        </p:blipFill>
        <p:spPr>
          <a:xfrm>
            <a:off x="379174" y="859124"/>
            <a:ext cx="5991547" cy="5998876"/>
          </a:xfrm>
          <a:prstGeom prst="rect">
            <a:avLst/>
          </a:prstGeom>
        </p:spPr>
      </p:pic>
    </p:spTree>
    <p:extLst>
      <p:ext uri="{BB962C8B-B14F-4D97-AF65-F5344CB8AC3E}">
        <p14:creationId xmlns:p14="http://schemas.microsoft.com/office/powerpoint/2010/main" val="612177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8A5CE3-2115-4267-9A88-04013EE991C3}"/>
              </a:ext>
            </a:extLst>
          </p:cNvPr>
          <p:cNvSpPr>
            <a:spLocks noGrp="1"/>
          </p:cNvSpPr>
          <p:nvPr>
            <p:ph type="sldNum" sz="quarter" idx="10"/>
          </p:nvPr>
        </p:nvSpPr>
        <p:spPr/>
        <p:txBody>
          <a:bodyPr rtlCol="0"/>
          <a:lstStyle/>
          <a:p>
            <a:pPr rtl="0"/>
            <a:fld id="{D495E168-DA5E-4888-8D8A-92B118324C14}" type="slidenum">
              <a:rPr lang="en-GB" smtClean="0"/>
              <a:pPr/>
              <a:t>7</a:t>
            </a:fld>
            <a:endParaRPr lang="en-GB"/>
          </a:p>
        </p:txBody>
      </p:sp>
      <p:sp>
        <p:nvSpPr>
          <p:cNvPr id="5" name="Title 4">
            <a:extLst>
              <a:ext uri="{FF2B5EF4-FFF2-40B4-BE49-F238E27FC236}">
                <a16:creationId xmlns:a16="http://schemas.microsoft.com/office/drawing/2014/main" id="{9324568C-56E6-4923-BD06-A73B18394849}"/>
              </a:ext>
            </a:extLst>
          </p:cNvPr>
          <p:cNvSpPr>
            <a:spLocks noGrp="1"/>
          </p:cNvSpPr>
          <p:nvPr>
            <p:ph type="title"/>
          </p:nvPr>
        </p:nvSpPr>
        <p:spPr>
          <a:xfrm>
            <a:off x="159326" y="143933"/>
            <a:ext cx="5936673" cy="990601"/>
          </a:xfrm>
        </p:spPr>
        <p:txBody>
          <a:bodyPr rtlCol="0">
            <a:normAutofit/>
          </a:bodyPr>
          <a:lstStyle/>
          <a:p>
            <a:pPr algn="l" rtl="0"/>
            <a:r>
              <a:rPr lang="en-GB" dirty="0"/>
              <a:t>UK Renewables </a:t>
            </a:r>
          </a:p>
        </p:txBody>
      </p:sp>
      <p:sp>
        <p:nvSpPr>
          <p:cNvPr id="4" name="Text Placeholder 3">
            <a:extLst>
              <a:ext uri="{FF2B5EF4-FFF2-40B4-BE49-F238E27FC236}">
                <a16:creationId xmlns:a16="http://schemas.microsoft.com/office/drawing/2014/main" id="{0D25F46D-4480-4519-95A2-222F0385239E}"/>
              </a:ext>
            </a:extLst>
          </p:cNvPr>
          <p:cNvSpPr>
            <a:spLocks noGrp="1"/>
          </p:cNvSpPr>
          <p:nvPr>
            <p:ph type="body" sz="quarter" idx="4294967295"/>
          </p:nvPr>
        </p:nvSpPr>
        <p:spPr>
          <a:xfrm>
            <a:off x="8353425" y="2844800"/>
            <a:ext cx="3838575" cy="1512888"/>
          </a:xfrm>
        </p:spPr>
        <p:txBody>
          <a:bodyPr rtlCol="0"/>
          <a:lstStyle/>
          <a:p>
            <a:pPr marL="0" indent="0" rtl="0">
              <a:buNone/>
            </a:pPr>
            <a:r>
              <a:rPr lang="en-GB" dirty="0">
                <a:solidFill>
                  <a:schemeClr val="bg2"/>
                </a:solidFill>
              </a:rPr>
              <a:t>Why is the rate not improving at the same rate?</a:t>
            </a:r>
          </a:p>
        </p:txBody>
      </p:sp>
      <p:pic>
        <p:nvPicPr>
          <p:cNvPr id="10" name="Picture 9">
            <a:extLst>
              <a:ext uri="{FF2B5EF4-FFF2-40B4-BE49-F238E27FC236}">
                <a16:creationId xmlns:a16="http://schemas.microsoft.com/office/drawing/2014/main" id="{CEAEE3F8-DC12-B494-ECF3-6F187973F8F5}"/>
              </a:ext>
            </a:extLst>
          </p:cNvPr>
          <p:cNvPicPr>
            <a:picLocks noChangeAspect="1"/>
          </p:cNvPicPr>
          <p:nvPr/>
        </p:nvPicPr>
        <p:blipFill>
          <a:blip r:embed="rId3"/>
          <a:stretch>
            <a:fillRect/>
          </a:stretch>
        </p:blipFill>
        <p:spPr>
          <a:xfrm>
            <a:off x="64368" y="1009843"/>
            <a:ext cx="8042044" cy="5579533"/>
          </a:xfrm>
          <a:prstGeom prst="rect">
            <a:avLst/>
          </a:prstGeom>
        </p:spPr>
      </p:pic>
    </p:spTree>
    <p:extLst>
      <p:ext uri="{BB962C8B-B14F-4D97-AF65-F5344CB8AC3E}">
        <p14:creationId xmlns:p14="http://schemas.microsoft.com/office/powerpoint/2010/main" val="2902992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F717CF2-63D1-B1DD-270B-D4E2FD270313}"/>
              </a:ext>
            </a:extLst>
          </p:cNvPr>
          <p:cNvSpPr>
            <a:spLocks noGrp="1"/>
          </p:cNvSpPr>
          <p:nvPr>
            <p:ph type="title"/>
          </p:nvPr>
        </p:nvSpPr>
        <p:spPr>
          <a:xfrm>
            <a:off x="563479" y="261339"/>
            <a:ext cx="10515600" cy="782638"/>
          </a:xfrm>
        </p:spPr>
        <p:txBody>
          <a:bodyPr/>
          <a:lstStyle/>
          <a:p>
            <a:r>
              <a:rPr lang="en-GB" dirty="0"/>
              <a:t>UK Renewables </a:t>
            </a:r>
          </a:p>
        </p:txBody>
      </p:sp>
      <p:sp>
        <p:nvSpPr>
          <p:cNvPr id="2" name="Slide Number Placeholder 1">
            <a:extLst>
              <a:ext uri="{FF2B5EF4-FFF2-40B4-BE49-F238E27FC236}">
                <a16:creationId xmlns:a16="http://schemas.microsoft.com/office/drawing/2014/main" id="{3F69DB02-7511-F676-0AD5-7597AF0537E1}"/>
              </a:ext>
            </a:extLst>
          </p:cNvPr>
          <p:cNvSpPr>
            <a:spLocks noGrp="1"/>
          </p:cNvSpPr>
          <p:nvPr>
            <p:ph type="sldNum" sz="quarter" idx="10"/>
          </p:nvPr>
        </p:nvSpPr>
        <p:spPr/>
        <p:txBody>
          <a:bodyPr/>
          <a:lstStyle/>
          <a:p>
            <a:pPr rtl="0"/>
            <a:fld id="{D495E168-DA5E-4888-8D8A-92B118324C14}" type="slidenum">
              <a:rPr lang="en-GB" noProof="0" smtClean="0"/>
              <a:pPr rtl="0"/>
              <a:t>8</a:t>
            </a:fld>
            <a:endParaRPr lang="en-GB" noProof="0"/>
          </a:p>
        </p:txBody>
      </p:sp>
      <p:pic>
        <p:nvPicPr>
          <p:cNvPr id="14" name="Picture 13">
            <a:extLst>
              <a:ext uri="{FF2B5EF4-FFF2-40B4-BE49-F238E27FC236}">
                <a16:creationId xmlns:a16="http://schemas.microsoft.com/office/drawing/2014/main" id="{07AEFCEE-E495-FA70-7844-C0AC0BB25961}"/>
              </a:ext>
            </a:extLst>
          </p:cNvPr>
          <p:cNvPicPr>
            <a:picLocks noChangeAspect="1"/>
          </p:cNvPicPr>
          <p:nvPr/>
        </p:nvPicPr>
        <p:blipFill>
          <a:blip r:embed="rId2"/>
          <a:stretch>
            <a:fillRect/>
          </a:stretch>
        </p:blipFill>
        <p:spPr>
          <a:xfrm>
            <a:off x="1898072" y="1043977"/>
            <a:ext cx="8271164" cy="5706309"/>
          </a:xfrm>
          <a:prstGeom prst="rect">
            <a:avLst/>
          </a:prstGeom>
        </p:spPr>
      </p:pic>
    </p:spTree>
    <p:extLst>
      <p:ext uri="{BB962C8B-B14F-4D97-AF65-F5344CB8AC3E}">
        <p14:creationId xmlns:p14="http://schemas.microsoft.com/office/powerpoint/2010/main" val="1092496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F717CF2-63D1-B1DD-270B-D4E2FD270313}"/>
              </a:ext>
            </a:extLst>
          </p:cNvPr>
          <p:cNvSpPr>
            <a:spLocks noGrp="1"/>
          </p:cNvSpPr>
          <p:nvPr>
            <p:ph type="title"/>
          </p:nvPr>
        </p:nvSpPr>
        <p:spPr>
          <a:xfrm>
            <a:off x="563479" y="261339"/>
            <a:ext cx="10515600" cy="782638"/>
          </a:xfrm>
        </p:spPr>
        <p:txBody>
          <a:bodyPr/>
          <a:lstStyle/>
          <a:p>
            <a:r>
              <a:rPr lang="en-GB" dirty="0"/>
              <a:t>UK Greenhouse Gases emissions </a:t>
            </a:r>
          </a:p>
        </p:txBody>
      </p:sp>
      <p:sp>
        <p:nvSpPr>
          <p:cNvPr id="2" name="Slide Number Placeholder 1">
            <a:extLst>
              <a:ext uri="{FF2B5EF4-FFF2-40B4-BE49-F238E27FC236}">
                <a16:creationId xmlns:a16="http://schemas.microsoft.com/office/drawing/2014/main" id="{3F69DB02-7511-F676-0AD5-7597AF0537E1}"/>
              </a:ext>
            </a:extLst>
          </p:cNvPr>
          <p:cNvSpPr>
            <a:spLocks noGrp="1"/>
          </p:cNvSpPr>
          <p:nvPr>
            <p:ph type="sldNum" sz="quarter" idx="10"/>
          </p:nvPr>
        </p:nvSpPr>
        <p:spPr/>
        <p:txBody>
          <a:bodyPr/>
          <a:lstStyle/>
          <a:p>
            <a:pPr rtl="0"/>
            <a:fld id="{D495E168-DA5E-4888-8D8A-92B118324C14}" type="slidenum">
              <a:rPr lang="en-GB" noProof="0" smtClean="0"/>
              <a:pPr rtl="0"/>
              <a:t>9</a:t>
            </a:fld>
            <a:endParaRPr lang="en-GB" noProof="0"/>
          </a:p>
        </p:txBody>
      </p:sp>
      <p:pic>
        <p:nvPicPr>
          <p:cNvPr id="3" name="Picture 2">
            <a:extLst>
              <a:ext uri="{FF2B5EF4-FFF2-40B4-BE49-F238E27FC236}">
                <a16:creationId xmlns:a16="http://schemas.microsoft.com/office/drawing/2014/main" id="{38D02617-2C91-5C89-73FD-960D923E61A8}"/>
              </a:ext>
            </a:extLst>
          </p:cNvPr>
          <p:cNvPicPr>
            <a:picLocks noChangeAspect="1"/>
          </p:cNvPicPr>
          <p:nvPr/>
        </p:nvPicPr>
        <p:blipFill>
          <a:blip r:embed="rId2"/>
          <a:stretch>
            <a:fillRect/>
          </a:stretch>
        </p:blipFill>
        <p:spPr>
          <a:xfrm>
            <a:off x="353354" y="1117564"/>
            <a:ext cx="11485291" cy="4927332"/>
          </a:xfrm>
          <a:prstGeom prst="rect">
            <a:avLst/>
          </a:prstGeom>
        </p:spPr>
      </p:pic>
    </p:spTree>
    <p:extLst>
      <p:ext uri="{BB962C8B-B14F-4D97-AF65-F5344CB8AC3E}">
        <p14:creationId xmlns:p14="http://schemas.microsoft.com/office/powerpoint/2010/main" val="3972332916"/>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Office_30677741_TF22977542" id="{022D309E-4360-4638-A6D0-9451627791ED}" vid="{75F7FF81-37F0-45CB-8B4A-F3B25BD49D1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Outdoors presentation</Template>
  <TotalTime>3716</TotalTime>
  <Words>1248</Words>
  <Application>Microsoft Office PowerPoint</Application>
  <PresentationFormat>Widescreen</PresentationFormat>
  <Paragraphs>104</Paragraphs>
  <Slides>12</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Arial</vt:lpstr>
      <vt:lpstr>Calibri</vt:lpstr>
      <vt:lpstr>Franklin Gothic Book</vt:lpstr>
      <vt:lpstr>Gill Sans MT</vt:lpstr>
      <vt:lpstr>helvetica neue lt w01</vt:lpstr>
      <vt:lpstr>JetBrains Mono</vt:lpstr>
      <vt:lpstr>Open Sans</vt:lpstr>
      <vt:lpstr>Roboto</vt:lpstr>
      <vt:lpstr>TheinhardtRegular</vt:lpstr>
      <vt:lpstr>Office Theme</vt:lpstr>
      <vt:lpstr>UK Net Zero - Review</vt:lpstr>
      <vt:lpstr>Background and Context</vt:lpstr>
      <vt:lpstr>Action Taken</vt:lpstr>
      <vt:lpstr>A closer look at the UK</vt:lpstr>
      <vt:lpstr>UK Electricity </vt:lpstr>
      <vt:lpstr>Breakdown of UK electricity generation (Low emissions)</vt:lpstr>
      <vt:lpstr>UK Renewables </vt:lpstr>
      <vt:lpstr>UK Renewables </vt:lpstr>
      <vt:lpstr>UK Greenhouse Gases emissions </vt:lpstr>
      <vt:lpstr>Critical look at the UK</vt:lpstr>
      <vt:lpstr>Will they meet their target?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UK Net Zero - Review</dc:title>
  <dc:creator>Karan Ruprah</dc:creator>
  <cp:lastModifiedBy>Karan Ruprah</cp:lastModifiedBy>
  <cp:revision>2</cp:revision>
  <dcterms:created xsi:type="dcterms:W3CDTF">2023-08-24T08:54:10Z</dcterms:created>
  <dcterms:modified xsi:type="dcterms:W3CDTF">2023-08-31T10:08:57Z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2018-08-01T18:52:35.0353158Z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